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5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6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7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8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9" r:id="rId2"/>
    <p:sldId id="260" r:id="rId3"/>
    <p:sldId id="268" r:id="rId4"/>
    <p:sldId id="269" r:id="rId5"/>
    <p:sldId id="279" r:id="rId6"/>
    <p:sldId id="280" r:id="rId7"/>
    <p:sldId id="281" r:id="rId8"/>
    <p:sldId id="271" r:id="rId9"/>
    <p:sldId id="283" r:id="rId10"/>
    <p:sldId id="273" r:id="rId11"/>
    <p:sldId id="287" r:id="rId12"/>
    <p:sldId id="288" r:id="rId13"/>
    <p:sldId id="284" r:id="rId14"/>
    <p:sldId id="275" r:id="rId15"/>
    <p:sldId id="290" r:id="rId16"/>
    <p:sldId id="291" r:id="rId17"/>
    <p:sldId id="276" r:id="rId18"/>
    <p:sldId id="289" r:id="rId19"/>
    <p:sldId id="277" r:id="rId20"/>
    <p:sldId id="278" r:id="rId21"/>
    <p:sldId id="292" r:id="rId22"/>
    <p:sldId id="293" r:id="rId2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E9EDF4"/>
    <a:srgbClr val="D0D8E8"/>
    <a:srgbClr val="212E53"/>
    <a:srgbClr val="E9C592"/>
    <a:srgbClr val="952637"/>
    <a:srgbClr val="BB7243"/>
    <a:srgbClr val="5062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E4B520-AA69-4325-A3B1-C3C8BCC56998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22EF4CB-10BC-4497-B8CE-C6B3D8836991}">
      <dgm:prSet phldrT="[텍스트]"/>
      <dgm:spPr/>
      <dgm:t>
        <a:bodyPr/>
        <a:lstStyle/>
        <a:p>
          <a:pPr latinLnBrk="1"/>
          <a:r>
            <a:rPr lang="ko-KR" altLang="en-US" b="1" dirty="0"/>
            <a:t>한국생산기술연구원</a:t>
          </a:r>
        </a:p>
      </dgm:t>
    </dgm:pt>
    <dgm:pt modelId="{F2F32E5F-04B5-43D7-8606-872835ABEF2D}" type="parTrans" cxnId="{6AF6726D-840C-4B5F-BE46-F93A46FCBA7A}">
      <dgm:prSet/>
      <dgm:spPr/>
      <dgm:t>
        <a:bodyPr/>
        <a:lstStyle/>
        <a:p>
          <a:pPr latinLnBrk="1"/>
          <a:endParaRPr lang="ko-KR" altLang="en-US"/>
        </a:p>
      </dgm:t>
    </dgm:pt>
    <dgm:pt modelId="{62BBECA4-BFF2-414B-AB83-429696618993}" type="sibTrans" cxnId="{6AF6726D-840C-4B5F-BE46-F93A46FCBA7A}">
      <dgm:prSet/>
      <dgm:spPr/>
      <dgm:t>
        <a:bodyPr/>
        <a:lstStyle/>
        <a:p>
          <a:pPr latinLnBrk="1"/>
          <a:endParaRPr lang="ko-KR" altLang="en-US"/>
        </a:p>
      </dgm:t>
    </dgm:pt>
    <dgm:pt modelId="{091D568C-DC5A-43DA-868B-F36420E426CE}">
      <dgm:prSet phldrT="[텍스트]"/>
      <dgm:spPr/>
      <dgm:t>
        <a:bodyPr/>
        <a:lstStyle/>
        <a:p>
          <a:pPr latinLnBrk="1"/>
          <a:r>
            <a:rPr lang="ko-KR" altLang="en-US" dirty="0"/>
            <a:t>광학 스캐너를 활용해 가공된 부품 표면과 내부 불량을 </a:t>
          </a:r>
          <a:r>
            <a:rPr lang="en-US" altLang="ko-KR" dirty="0"/>
            <a:t>1</a:t>
          </a:r>
          <a:r>
            <a:rPr lang="ko-KR" altLang="en-US" dirty="0"/>
            <a:t>초 만에 파악하는 </a:t>
          </a:r>
          <a:r>
            <a:rPr lang="en-US" altLang="ko-KR" dirty="0"/>
            <a:t>‘3D </a:t>
          </a:r>
          <a:r>
            <a:rPr lang="ko-KR" altLang="en-US" dirty="0"/>
            <a:t>광학 고속 검사 기술</a:t>
          </a:r>
          <a:r>
            <a:rPr lang="en-US" altLang="ko-KR" dirty="0"/>
            <a:t>’</a:t>
          </a:r>
          <a:r>
            <a:rPr lang="ko-KR" altLang="en-US" dirty="0"/>
            <a:t>을 세계 최초로 개발</a:t>
          </a:r>
        </a:p>
      </dgm:t>
    </dgm:pt>
    <dgm:pt modelId="{444DC529-B119-4AF1-93EE-6EA77997F982}" type="parTrans" cxnId="{EB71CA27-FCF8-4C49-AE29-56AAA2B36374}">
      <dgm:prSet/>
      <dgm:spPr/>
      <dgm:t>
        <a:bodyPr/>
        <a:lstStyle/>
        <a:p>
          <a:pPr latinLnBrk="1"/>
          <a:endParaRPr lang="ko-KR" altLang="en-US"/>
        </a:p>
      </dgm:t>
    </dgm:pt>
    <dgm:pt modelId="{105F2D7F-E099-46D9-95D9-7E5B05E54818}" type="sibTrans" cxnId="{EB71CA27-FCF8-4C49-AE29-56AAA2B36374}">
      <dgm:prSet/>
      <dgm:spPr/>
      <dgm:t>
        <a:bodyPr/>
        <a:lstStyle/>
        <a:p>
          <a:pPr latinLnBrk="1"/>
          <a:endParaRPr lang="ko-KR" altLang="en-US"/>
        </a:p>
      </dgm:t>
    </dgm:pt>
    <dgm:pt modelId="{C63D3526-1CBF-4CBA-BADB-F1F0D196F365}">
      <dgm:prSet phldrT="[텍스트]"/>
      <dgm:spPr/>
      <dgm:t>
        <a:bodyPr/>
        <a:lstStyle/>
        <a:p>
          <a:pPr latinLnBrk="1"/>
          <a:r>
            <a:rPr lang="ko-KR" altLang="en-US" b="1" dirty="0" err="1"/>
            <a:t>코그넥스</a:t>
          </a:r>
          <a:endParaRPr lang="ko-KR" altLang="en-US" b="1" dirty="0"/>
        </a:p>
      </dgm:t>
    </dgm:pt>
    <dgm:pt modelId="{331D375E-A124-44B1-9168-203C544D6C31}" type="parTrans" cxnId="{3032E265-DB16-4EA8-B40A-F1B8E7F1D3CF}">
      <dgm:prSet/>
      <dgm:spPr/>
      <dgm:t>
        <a:bodyPr/>
        <a:lstStyle/>
        <a:p>
          <a:pPr latinLnBrk="1"/>
          <a:endParaRPr lang="ko-KR" altLang="en-US"/>
        </a:p>
      </dgm:t>
    </dgm:pt>
    <dgm:pt modelId="{B005E074-662E-4748-B224-BA37A6F82F0A}" type="sibTrans" cxnId="{3032E265-DB16-4EA8-B40A-F1B8E7F1D3CF}">
      <dgm:prSet/>
      <dgm:spPr/>
      <dgm:t>
        <a:bodyPr/>
        <a:lstStyle/>
        <a:p>
          <a:pPr latinLnBrk="1"/>
          <a:endParaRPr lang="ko-KR" altLang="en-US"/>
        </a:p>
      </dgm:t>
    </dgm:pt>
    <dgm:pt modelId="{125515D0-1027-4ED3-B163-205F67DB6E6B}">
      <dgm:prSet phldrT="[텍스트]"/>
      <dgm:spPr/>
      <dgm:t>
        <a:bodyPr/>
        <a:lstStyle/>
        <a:p>
          <a:pPr latinLnBrk="1"/>
          <a:r>
            <a:rPr lang="ko-KR" altLang="en-US" dirty="0"/>
            <a:t>자동화 프로세스를 위한 머신 비전 시스템</a:t>
          </a:r>
          <a:r>
            <a:rPr lang="en-US" altLang="ko-KR" dirty="0"/>
            <a:t>, </a:t>
          </a:r>
          <a:r>
            <a:rPr lang="ko-KR" altLang="en-US" dirty="0"/>
            <a:t>소프트웨어</a:t>
          </a:r>
          <a:r>
            <a:rPr lang="en-US" altLang="ko-KR" dirty="0"/>
            <a:t>, </a:t>
          </a:r>
          <a:r>
            <a:rPr lang="ko-KR" altLang="en-US" dirty="0"/>
            <a:t>표면 검사</a:t>
          </a:r>
          <a:r>
            <a:rPr lang="en-US" altLang="ko-KR" dirty="0"/>
            <a:t> </a:t>
          </a:r>
          <a:r>
            <a:rPr lang="ko-KR" altLang="en-US" dirty="0"/>
            <a:t>등을 제조 및 판매</a:t>
          </a:r>
        </a:p>
      </dgm:t>
    </dgm:pt>
    <dgm:pt modelId="{687601ED-2995-4741-B2C8-AB684B069E85}" type="parTrans" cxnId="{5B1B9FAE-7466-41F2-9D5A-27004B31744B}">
      <dgm:prSet/>
      <dgm:spPr/>
      <dgm:t>
        <a:bodyPr/>
        <a:lstStyle/>
        <a:p>
          <a:pPr latinLnBrk="1"/>
          <a:endParaRPr lang="ko-KR" altLang="en-US"/>
        </a:p>
      </dgm:t>
    </dgm:pt>
    <dgm:pt modelId="{BA96F2E7-61DF-4190-BD8F-D56D3EBB0FC3}" type="sibTrans" cxnId="{5B1B9FAE-7466-41F2-9D5A-27004B31744B}">
      <dgm:prSet/>
      <dgm:spPr/>
      <dgm:t>
        <a:bodyPr/>
        <a:lstStyle/>
        <a:p>
          <a:pPr latinLnBrk="1"/>
          <a:endParaRPr lang="ko-KR" altLang="en-US"/>
        </a:p>
      </dgm:t>
    </dgm:pt>
    <dgm:pt modelId="{F9021159-1D13-48FF-86A1-AD0A16218812}">
      <dgm:prSet phldrT="[텍스트]"/>
      <dgm:spPr/>
      <dgm:t>
        <a:bodyPr/>
        <a:lstStyle/>
        <a:p>
          <a:pPr latinLnBrk="1"/>
          <a:r>
            <a:rPr lang="ko-KR" altLang="en-US" b="1" dirty="0" err="1"/>
            <a:t>앤비젼</a:t>
          </a:r>
          <a:endParaRPr lang="ko-KR" altLang="en-US" b="1" dirty="0"/>
        </a:p>
      </dgm:t>
    </dgm:pt>
    <dgm:pt modelId="{15D50724-8B88-4CC6-BD1E-489B05A7AD30}" type="parTrans" cxnId="{39FDA358-AEBE-4C94-9A47-22EC85C839CF}">
      <dgm:prSet/>
      <dgm:spPr/>
      <dgm:t>
        <a:bodyPr/>
        <a:lstStyle/>
        <a:p>
          <a:pPr latinLnBrk="1"/>
          <a:endParaRPr lang="ko-KR" altLang="en-US"/>
        </a:p>
      </dgm:t>
    </dgm:pt>
    <dgm:pt modelId="{21078EAA-456B-490F-AE47-4E8DC715434E}" type="sibTrans" cxnId="{39FDA358-AEBE-4C94-9A47-22EC85C839CF}">
      <dgm:prSet/>
      <dgm:spPr/>
      <dgm:t>
        <a:bodyPr/>
        <a:lstStyle/>
        <a:p>
          <a:pPr latinLnBrk="1"/>
          <a:endParaRPr lang="ko-KR" altLang="en-US"/>
        </a:p>
      </dgm:t>
    </dgm:pt>
    <dgm:pt modelId="{79465A58-191B-42B2-BF90-7C90E8EE7C8C}">
      <dgm:prSet phldrT="[텍스트]"/>
      <dgm:spPr/>
      <dgm:t>
        <a:bodyPr/>
        <a:lstStyle/>
        <a:p>
          <a:pPr latinLnBrk="1"/>
          <a:r>
            <a:rPr lang="ko-KR" altLang="en-US" dirty="0"/>
            <a:t>형상 및 결함 추적과 표면</a:t>
          </a:r>
          <a:r>
            <a:rPr lang="en-US" altLang="ko-KR" dirty="0"/>
            <a:t>, </a:t>
          </a:r>
          <a:r>
            <a:rPr lang="ko-KR" altLang="en-US" dirty="0"/>
            <a:t>색상 검사 머신 비전 기술 지원 서비스 제공</a:t>
          </a:r>
        </a:p>
      </dgm:t>
    </dgm:pt>
    <dgm:pt modelId="{716330D3-211F-4BCB-8A4B-870B53D67A95}" type="parTrans" cxnId="{203CE130-F0BA-4890-AFDB-190DD311E924}">
      <dgm:prSet/>
      <dgm:spPr/>
      <dgm:t>
        <a:bodyPr/>
        <a:lstStyle/>
        <a:p>
          <a:pPr latinLnBrk="1"/>
          <a:endParaRPr lang="ko-KR" altLang="en-US"/>
        </a:p>
      </dgm:t>
    </dgm:pt>
    <dgm:pt modelId="{86C6A6FD-0920-463A-8D4F-0ACA8C93C26C}" type="sibTrans" cxnId="{203CE130-F0BA-4890-AFDB-190DD311E924}">
      <dgm:prSet/>
      <dgm:spPr/>
      <dgm:t>
        <a:bodyPr/>
        <a:lstStyle/>
        <a:p>
          <a:pPr latinLnBrk="1"/>
          <a:endParaRPr lang="ko-KR" altLang="en-US"/>
        </a:p>
      </dgm:t>
    </dgm:pt>
    <dgm:pt modelId="{A0652A9E-3420-460F-85B6-B8A7A40EC9B3}">
      <dgm:prSet phldrT="[텍스트]"/>
      <dgm:spPr/>
      <dgm:t>
        <a:bodyPr/>
        <a:lstStyle/>
        <a:p>
          <a:pPr latinLnBrk="1"/>
          <a:r>
            <a:rPr lang="en-US" altLang="ko-KR" dirty="0"/>
            <a:t>XGS </a:t>
          </a:r>
          <a:r>
            <a:rPr lang="ko-KR" altLang="en-US" dirty="0"/>
            <a:t>센서 기반 카메라로 수치 측정과 같은 애플리케이션에 활용</a:t>
          </a:r>
        </a:p>
      </dgm:t>
    </dgm:pt>
    <dgm:pt modelId="{638A02EA-2C74-40D4-88A3-BC91C1E7C426}" type="parTrans" cxnId="{63CCB899-F6BE-433C-9A6E-23C5E1BFAB7E}">
      <dgm:prSet/>
      <dgm:spPr/>
      <dgm:t>
        <a:bodyPr/>
        <a:lstStyle/>
        <a:p>
          <a:pPr latinLnBrk="1"/>
          <a:endParaRPr lang="ko-KR" altLang="en-US"/>
        </a:p>
      </dgm:t>
    </dgm:pt>
    <dgm:pt modelId="{D7C8CB13-CB7A-4C7F-9034-8C2885B62497}" type="sibTrans" cxnId="{63CCB899-F6BE-433C-9A6E-23C5E1BFAB7E}">
      <dgm:prSet/>
      <dgm:spPr/>
      <dgm:t>
        <a:bodyPr/>
        <a:lstStyle/>
        <a:p>
          <a:pPr latinLnBrk="1"/>
          <a:endParaRPr lang="ko-KR" altLang="en-US"/>
        </a:p>
      </dgm:t>
    </dgm:pt>
    <dgm:pt modelId="{8518DD48-80EE-4109-96C6-5E6DCF80C292}">
      <dgm:prSet phldrT="[텍스트]"/>
      <dgm:spPr/>
      <dgm:t>
        <a:bodyPr/>
        <a:lstStyle/>
        <a:p>
          <a:pPr latinLnBrk="1"/>
          <a:r>
            <a:rPr lang="ko-KR" altLang="en-US" b="1" dirty="0"/>
            <a:t>다트비전</a:t>
          </a:r>
        </a:p>
      </dgm:t>
    </dgm:pt>
    <dgm:pt modelId="{454BF095-5B7E-404F-9C1A-4F5B29112235}" type="parTrans" cxnId="{9FAEF903-B144-4DA4-8DB6-6FDAEEE855F2}">
      <dgm:prSet/>
      <dgm:spPr/>
      <dgm:t>
        <a:bodyPr/>
        <a:lstStyle/>
        <a:p>
          <a:pPr latinLnBrk="1"/>
          <a:endParaRPr lang="ko-KR" altLang="en-US"/>
        </a:p>
      </dgm:t>
    </dgm:pt>
    <dgm:pt modelId="{27F71465-58B7-45A9-99BB-AEE1BA3A6315}" type="sibTrans" cxnId="{9FAEF903-B144-4DA4-8DB6-6FDAEEE855F2}">
      <dgm:prSet/>
      <dgm:spPr/>
      <dgm:t>
        <a:bodyPr/>
        <a:lstStyle/>
        <a:p>
          <a:pPr latinLnBrk="1"/>
          <a:endParaRPr lang="ko-KR" altLang="en-US"/>
        </a:p>
      </dgm:t>
    </dgm:pt>
    <dgm:pt modelId="{9D209266-5D38-4CD9-8CD2-FF4FABA37830}">
      <dgm:prSet phldrT="[텍스트]"/>
      <dgm:spPr/>
      <dgm:t>
        <a:bodyPr/>
        <a:lstStyle/>
        <a:p>
          <a:pPr latinLnBrk="1"/>
          <a:r>
            <a:rPr lang="ko-KR" altLang="en-US" dirty="0"/>
            <a:t>반도체</a:t>
          </a:r>
          <a:r>
            <a:rPr lang="en-US" altLang="ko-KR" dirty="0"/>
            <a:t>, </a:t>
          </a:r>
          <a:r>
            <a:rPr lang="ko-KR" altLang="en-US" dirty="0"/>
            <a:t>디스플레이</a:t>
          </a:r>
          <a:r>
            <a:rPr lang="en-US" altLang="ko-KR" dirty="0"/>
            <a:t>, </a:t>
          </a:r>
          <a:r>
            <a:rPr lang="ko-KR" altLang="en-US" dirty="0"/>
            <a:t>모바일 및 제조업과 다양한 분야에서 머신 비전 솔루션을 공급</a:t>
          </a:r>
        </a:p>
      </dgm:t>
    </dgm:pt>
    <dgm:pt modelId="{6E684804-C10B-4A95-B14C-F188356A45AF}" type="parTrans" cxnId="{03B33ED5-3E45-4B56-BE1B-2482E64D0902}">
      <dgm:prSet/>
      <dgm:spPr/>
      <dgm:t>
        <a:bodyPr/>
        <a:lstStyle/>
        <a:p>
          <a:pPr latinLnBrk="1"/>
          <a:endParaRPr lang="ko-KR" altLang="en-US"/>
        </a:p>
      </dgm:t>
    </dgm:pt>
    <dgm:pt modelId="{B9078FA9-82A9-4EBB-86D3-0B1538ED94FD}" type="sibTrans" cxnId="{03B33ED5-3E45-4B56-BE1B-2482E64D0902}">
      <dgm:prSet/>
      <dgm:spPr/>
      <dgm:t>
        <a:bodyPr/>
        <a:lstStyle/>
        <a:p>
          <a:pPr latinLnBrk="1"/>
          <a:endParaRPr lang="ko-KR" altLang="en-US"/>
        </a:p>
      </dgm:t>
    </dgm:pt>
    <dgm:pt modelId="{39E0E434-2606-40E4-BD83-E9F9B6ABC557}" type="pres">
      <dgm:prSet presAssocID="{21E4B520-AA69-4325-A3B1-C3C8BCC56998}" presName="Name0" presStyleCnt="0">
        <dgm:presLayoutVars>
          <dgm:dir/>
          <dgm:animLvl val="lvl"/>
          <dgm:resizeHandles val="exact"/>
        </dgm:presLayoutVars>
      </dgm:prSet>
      <dgm:spPr/>
    </dgm:pt>
    <dgm:pt modelId="{F85FACBA-1C0A-4D04-BCE1-FC032BBFBB19}" type="pres">
      <dgm:prSet presAssocID="{922EF4CB-10BC-4497-B8CE-C6B3D8836991}" presName="linNode" presStyleCnt="0"/>
      <dgm:spPr/>
    </dgm:pt>
    <dgm:pt modelId="{986E8C5F-E830-4304-8E3D-1E1486AA3F38}" type="pres">
      <dgm:prSet presAssocID="{922EF4CB-10BC-4497-B8CE-C6B3D8836991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433EDDEC-568F-447B-8F4F-B33DBAA38F49}" type="pres">
      <dgm:prSet presAssocID="{922EF4CB-10BC-4497-B8CE-C6B3D8836991}" presName="descendantText" presStyleLbl="alignAccFollowNode1" presStyleIdx="0" presStyleCnt="4">
        <dgm:presLayoutVars>
          <dgm:bulletEnabled val="1"/>
        </dgm:presLayoutVars>
      </dgm:prSet>
      <dgm:spPr/>
    </dgm:pt>
    <dgm:pt modelId="{0E30575A-FEB7-43CF-891D-17F3D184FD55}" type="pres">
      <dgm:prSet presAssocID="{62BBECA4-BFF2-414B-AB83-429696618993}" presName="sp" presStyleCnt="0"/>
      <dgm:spPr/>
    </dgm:pt>
    <dgm:pt modelId="{79A75ABE-6279-4C56-A090-DBE25A7DF677}" type="pres">
      <dgm:prSet presAssocID="{C63D3526-1CBF-4CBA-BADB-F1F0D196F365}" presName="linNode" presStyleCnt="0"/>
      <dgm:spPr/>
    </dgm:pt>
    <dgm:pt modelId="{098B9CB4-1E8C-4A90-8E6A-014603D4C110}" type="pres">
      <dgm:prSet presAssocID="{C63D3526-1CBF-4CBA-BADB-F1F0D196F365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87499EA0-35A7-4137-96E1-4B9B1C6D0A13}" type="pres">
      <dgm:prSet presAssocID="{C63D3526-1CBF-4CBA-BADB-F1F0D196F365}" presName="descendantText" presStyleLbl="alignAccFollowNode1" presStyleIdx="1" presStyleCnt="4">
        <dgm:presLayoutVars>
          <dgm:bulletEnabled val="1"/>
        </dgm:presLayoutVars>
      </dgm:prSet>
      <dgm:spPr/>
    </dgm:pt>
    <dgm:pt modelId="{38FDB78D-C679-4996-93EE-9A59AD2F3D10}" type="pres">
      <dgm:prSet presAssocID="{B005E074-662E-4748-B224-BA37A6F82F0A}" presName="sp" presStyleCnt="0"/>
      <dgm:spPr/>
    </dgm:pt>
    <dgm:pt modelId="{608AFD2E-D098-400D-9EC5-DB1C1EE2E5BC}" type="pres">
      <dgm:prSet presAssocID="{8518DD48-80EE-4109-96C6-5E6DCF80C292}" presName="linNode" presStyleCnt="0"/>
      <dgm:spPr/>
    </dgm:pt>
    <dgm:pt modelId="{C8FC5769-EA96-49D5-9F27-1552C4EBA94C}" type="pres">
      <dgm:prSet presAssocID="{8518DD48-80EE-4109-96C6-5E6DCF80C292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E4F2C8CE-3A62-4DE2-BCB4-7DBF2CDAD877}" type="pres">
      <dgm:prSet presAssocID="{8518DD48-80EE-4109-96C6-5E6DCF80C292}" presName="descendantText" presStyleLbl="alignAccFollowNode1" presStyleIdx="2" presStyleCnt="4">
        <dgm:presLayoutVars>
          <dgm:bulletEnabled val="1"/>
        </dgm:presLayoutVars>
      </dgm:prSet>
      <dgm:spPr/>
    </dgm:pt>
    <dgm:pt modelId="{CEAA5101-193A-4430-BB05-8C165A3A982C}" type="pres">
      <dgm:prSet presAssocID="{27F71465-58B7-45A9-99BB-AEE1BA3A6315}" presName="sp" presStyleCnt="0"/>
      <dgm:spPr/>
    </dgm:pt>
    <dgm:pt modelId="{F7269F70-4C5F-4EF6-A469-F29558E32DBA}" type="pres">
      <dgm:prSet presAssocID="{F9021159-1D13-48FF-86A1-AD0A16218812}" presName="linNode" presStyleCnt="0"/>
      <dgm:spPr/>
    </dgm:pt>
    <dgm:pt modelId="{3858FF9F-3563-4062-98E0-CF39251F7D5D}" type="pres">
      <dgm:prSet presAssocID="{F9021159-1D13-48FF-86A1-AD0A16218812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09FEA002-DDA6-47E6-BE7C-BA49554CE27D}" type="pres">
      <dgm:prSet presAssocID="{F9021159-1D13-48FF-86A1-AD0A16218812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9FAEF903-B144-4DA4-8DB6-6FDAEEE855F2}" srcId="{21E4B520-AA69-4325-A3B1-C3C8BCC56998}" destId="{8518DD48-80EE-4109-96C6-5E6DCF80C292}" srcOrd="2" destOrd="0" parTransId="{454BF095-5B7E-404F-9C1A-4F5B29112235}" sibTransId="{27F71465-58B7-45A9-99BB-AEE1BA3A6315}"/>
    <dgm:cxn modelId="{EB71CA27-FCF8-4C49-AE29-56AAA2B36374}" srcId="{922EF4CB-10BC-4497-B8CE-C6B3D8836991}" destId="{091D568C-DC5A-43DA-868B-F36420E426CE}" srcOrd="0" destOrd="0" parTransId="{444DC529-B119-4AF1-93EE-6EA77997F982}" sibTransId="{105F2D7F-E099-46D9-95D9-7E5B05E54818}"/>
    <dgm:cxn modelId="{65C56329-A229-4BDF-9B50-0021FBB716D1}" type="presOf" srcId="{9D209266-5D38-4CD9-8CD2-FF4FABA37830}" destId="{E4F2C8CE-3A62-4DE2-BCB4-7DBF2CDAD877}" srcOrd="0" destOrd="0" presId="urn:microsoft.com/office/officeart/2005/8/layout/vList5"/>
    <dgm:cxn modelId="{203CE130-F0BA-4890-AFDB-190DD311E924}" srcId="{F9021159-1D13-48FF-86A1-AD0A16218812}" destId="{79465A58-191B-42B2-BF90-7C90E8EE7C8C}" srcOrd="0" destOrd="0" parTransId="{716330D3-211F-4BCB-8A4B-870B53D67A95}" sibTransId="{86C6A6FD-0920-463A-8D4F-0ACA8C93C26C}"/>
    <dgm:cxn modelId="{3690BF33-FE7E-424B-AB83-E2391DD01F78}" type="presOf" srcId="{922EF4CB-10BC-4497-B8CE-C6B3D8836991}" destId="{986E8C5F-E830-4304-8E3D-1E1486AA3F38}" srcOrd="0" destOrd="0" presId="urn:microsoft.com/office/officeart/2005/8/layout/vList5"/>
    <dgm:cxn modelId="{7B2AF55E-2D49-47CC-845F-64A6269B4B7E}" type="presOf" srcId="{091D568C-DC5A-43DA-868B-F36420E426CE}" destId="{433EDDEC-568F-447B-8F4F-B33DBAA38F49}" srcOrd="0" destOrd="0" presId="urn:microsoft.com/office/officeart/2005/8/layout/vList5"/>
    <dgm:cxn modelId="{3032E265-DB16-4EA8-B40A-F1B8E7F1D3CF}" srcId="{21E4B520-AA69-4325-A3B1-C3C8BCC56998}" destId="{C63D3526-1CBF-4CBA-BADB-F1F0D196F365}" srcOrd="1" destOrd="0" parTransId="{331D375E-A124-44B1-9168-203C544D6C31}" sibTransId="{B005E074-662E-4748-B224-BA37A6F82F0A}"/>
    <dgm:cxn modelId="{79216268-1F9D-4245-BADB-BD325423E3B1}" type="presOf" srcId="{79465A58-191B-42B2-BF90-7C90E8EE7C8C}" destId="{09FEA002-DDA6-47E6-BE7C-BA49554CE27D}" srcOrd="0" destOrd="0" presId="urn:microsoft.com/office/officeart/2005/8/layout/vList5"/>
    <dgm:cxn modelId="{6AF6726D-840C-4B5F-BE46-F93A46FCBA7A}" srcId="{21E4B520-AA69-4325-A3B1-C3C8BCC56998}" destId="{922EF4CB-10BC-4497-B8CE-C6B3D8836991}" srcOrd="0" destOrd="0" parTransId="{F2F32E5F-04B5-43D7-8606-872835ABEF2D}" sibTransId="{62BBECA4-BFF2-414B-AB83-429696618993}"/>
    <dgm:cxn modelId="{91DF8971-5845-4AC4-BEF0-8ABB2A291122}" type="presOf" srcId="{21E4B520-AA69-4325-A3B1-C3C8BCC56998}" destId="{39E0E434-2606-40E4-BD83-E9F9B6ABC557}" srcOrd="0" destOrd="0" presId="urn:microsoft.com/office/officeart/2005/8/layout/vList5"/>
    <dgm:cxn modelId="{39FDA358-AEBE-4C94-9A47-22EC85C839CF}" srcId="{21E4B520-AA69-4325-A3B1-C3C8BCC56998}" destId="{F9021159-1D13-48FF-86A1-AD0A16218812}" srcOrd="3" destOrd="0" parTransId="{15D50724-8B88-4CC6-BD1E-489B05A7AD30}" sibTransId="{21078EAA-456B-490F-AE47-4E8DC715434E}"/>
    <dgm:cxn modelId="{0106717A-45EC-4617-9FA8-7CAAB13F87B5}" type="presOf" srcId="{8518DD48-80EE-4109-96C6-5E6DCF80C292}" destId="{C8FC5769-EA96-49D5-9F27-1552C4EBA94C}" srcOrd="0" destOrd="0" presId="urn:microsoft.com/office/officeart/2005/8/layout/vList5"/>
    <dgm:cxn modelId="{8B9AC68F-EE6A-45B6-899F-57DDE403BE2C}" type="presOf" srcId="{C63D3526-1CBF-4CBA-BADB-F1F0D196F365}" destId="{098B9CB4-1E8C-4A90-8E6A-014603D4C110}" srcOrd="0" destOrd="0" presId="urn:microsoft.com/office/officeart/2005/8/layout/vList5"/>
    <dgm:cxn modelId="{63CCB899-F6BE-433C-9A6E-23C5E1BFAB7E}" srcId="{F9021159-1D13-48FF-86A1-AD0A16218812}" destId="{A0652A9E-3420-460F-85B6-B8A7A40EC9B3}" srcOrd="1" destOrd="0" parTransId="{638A02EA-2C74-40D4-88A3-BC91C1E7C426}" sibTransId="{D7C8CB13-CB7A-4C7F-9034-8C2885B62497}"/>
    <dgm:cxn modelId="{5B1B9FAE-7466-41F2-9D5A-27004B31744B}" srcId="{C63D3526-1CBF-4CBA-BADB-F1F0D196F365}" destId="{125515D0-1027-4ED3-B163-205F67DB6E6B}" srcOrd="0" destOrd="0" parTransId="{687601ED-2995-4741-B2C8-AB684B069E85}" sibTransId="{BA96F2E7-61DF-4190-BD8F-D56D3EBB0FC3}"/>
    <dgm:cxn modelId="{BDFF82CD-D28C-483E-9055-D26214665857}" type="presOf" srcId="{F9021159-1D13-48FF-86A1-AD0A16218812}" destId="{3858FF9F-3563-4062-98E0-CF39251F7D5D}" srcOrd="0" destOrd="0" presId="urn:microsoft.com/office/officeart/2005/8/layout/vList5"/>
    <dgm:cxn modelId="{03B33ED5-3E45-4B56-BE1B-2482E64D0902}" srcId="{8518DD48-80EE-4109-96C6-5E6DCF80C292}" destId="{9D209266-5D38-4CD9-8CD2-FF4FABA37830}" srcOrd="0" destOrd="0" parTransId="{6E684804-C10B-4A95-B14C-F188356A45AF}" sibTransId="{B9078FA9-82A9-4EBB-86D3-0B1538ED94FD}"/>
    <dgm:cxn modelId="{B5B1DFD6-275B-474D-B6C5-5EF2C9A3B96E}" type="presOf" srcId="{125515D0-1027-4ED3-B163-205F67DB6E6B}" destId="{87499EA0-35A7-4137-96E1-4B9B1C6D0A13}" srcOrd="0" destOrd="0" presId="urn:microsoft.com/office/officeart/2005/8/layout/vList5"/>
    <dgm:cxn modelId="{C3855AED-0988-4D15-805F-AE84F13EC044}" type="presOf" srcId="{A0652A9E-3420-460F-85B6-B8A7A40EC9B3}" destId="{09FEA002-DDA6-47E6-BE7C-BA49554CE27D}" srcOrd="0" destOrd="1" presId="urn:microsoft.com/office/officeart/2005/8/layout/vList5"/>
    <dgm:cxn modelId="{BF641640-ED40-4BA3-A148-CF86106D5529}" type="presParOf" srcId="{39E0E434-2606-40E4-BD83-E9F9B6ABC557}" destId="{F85FACBA-1C0A-4D04-BCE1-FC032BBFBB19}" srcOrd="0" destOrd="0" presId="urn:microsoft.com/office/officeart/2005/8/layout/vList5"/>
    <dgm:cxn modelId="{6BD2495F-82EC-4E32-A177-3A62D89FC24A}" type="presParOf" srcId="{F85FACBA-1C0A-4D04-BCE1-FC032BBFBB19}" destId="{986E8C5F-E830-4304-8E3D-1E1486AA3F38}" srcOrd="0" destOrd="0" presId="urn:microsoft.com/office/officeart/2005/8/layout/vList5"/>
    <dgm:cxn modelId="{E32414E1-EF68-442F-89BC-57193F6412EC}" type="presParOf" srcId="{F85FACBA-1C0A-4D04-BCE1-FC032BBFBB19}" destId="{433EDDEC-568F-447B-8F4F-B33DBAA38F49}" srcOrd="1" destOrd="0" presId="urn:microsoft.com/office/officeart/2005/8/layout/vList5"/>
    <dgm:cxn modelId="{1200AF6C-0AD5-4886-8218-B6661D8C474D}" type="presParOf" srcId="{39E0E434-2606-40E4-BD83-E9F9B6ABC557}" destId="{0E30575A-FEB7-43CF-891D-17F3D184FD55}" srcOrd="1" destOrd="0" presId="urn:microsoft.com/office/officeart/2005/8/layout/vList5"/>
    <dgm:cxn modelId="{98FF44FD-BABD-4A9B-B75D-C9444B13F60C}" type="presParOf" srcId="{39E0E434-2606-40E4-BD83-E9F9B6ABC557}" destId="{79A75ABE-6279-4C56-A090-DBE25A7DF677}" srcOrd="2" destOrd="0" presId="urn:microsoft.com/office/officeart/2005/8/layout/vList5"/>
    <dgm:cxn modelId="{6A71317F-EF0A-4D11-A589-436BB9DA7D72}" type="presParOf" srcId="{79A75ABE-6279-4C56-A090-DBE25A7DF677}" destId="{098B9CB4-1E8C-4A90-8E6A-014603D4C110}" srcOrd="0" destOrd="0" presId="urn:microsoft.com/office/officeart/2005/8/layout/vList5"/>
    <dgm:cxn modelId="{9A3CFC37-B6CE-44DE-A186-E03412C01082}" type="presParOf" srcId="{79A75ABE-6279-4C56-A090-DBE25A7DF677}" destId="{87499EA0-35A7-4137-96E1-4B9B1C6D0A13}" srcOrd="1" destOrd="0" presId="urn:microsoft.com/office/officeart/2005/8/layout/vList5"/>
    <dgm:cxn modelId="{5EB930B8-C4BE-4C4B-9C83-6B96B2BCE5E6}" type="presParOf" srcId="{39E0E434-2606-40E4-BD83-E9F9B6ABC557}" destId="{38FDB78D-C679-4996-93EE-9A59AD2F3D10}" srcOrd="3" destOrd="0" presId="urn:microsoft.com/office/officeart/2005/8/layout/vList5"/>
    <dgm:cxn modelId="{7C120EC3-3681-47E7-AFE7-C27CCA5D9EE8}" type="presParOf" srcId="{39E0E434-2606-40E4-BD83-E9F9B6ABC557}" destId="{608AFD2E-D098-400D-9EC5-DB1C1EE2E5BC}" srcOrd="4" destOrd="0" presId="urn:microsoft.com/office/officeart/2005/8/layout/vList5"/>
    <dgm:cxn modelId="{7C370D25-84FD-476E-A99C-18EB3934B0ED}" type="presParOf" srcId="{608AFD2E-D098-400D-9EC5-DB1C1EE2E5BC}" destId="{C8FC5769-EA96-49D5-9F27-1552C4EBA94C}" srcOrd="0" destOrd="0" presId="urn:microsoft.com/office/officeart/2005/8/layout/vList5"/>
    <dgm:cxn modelId="{6351D10B-EFF2-4DF8-B3BF-4DED46635596}" type="presParOf" srcId="{608AFD2E-D098-400D-9EC5-DB1C1EE2E5BC}" destId="{E4F2C8CE-3A62-4DE2-BCB4-7DBF2CDAD877}" srcOrd="1" destOrd="0" presId="urn:microsoft.com/office/officeart/2005/8/layout/vList5"/>
    <dgm:cxn modelId="{258F7E83-4E6D-4A30-9532-8CDD92435833}" type="presParOf" srcId="{39E0E434-2606-40E4-BD83-E9F9B6ABC557}" destId="{CEAA5101-193A-4430-BB05-8C165A3A982C}" srcOrd="5" destOrd="0" presId="urn:microsoft.com/office/officeart/2005/8/layout/vList5"/>
    <dgm:cxn modelId="{B8DA473C-701D-4066-85B0-627814520AE5}" type="presParOf" srcId="{39E0E434-2606-40E4-BD83-E9F9B6ABC557}" destId="{F7269F70-4C5F-4EF6-A469-F29558E32DBA}" srcOrd="6" destOrd="0" presId="urn:microsoft.com/office/officeart/2005/8/layout/vList5"/>
    <dgm:cxn modelId="{EF4235B2-C39F-4826-9398-9D5C1E7A5ED1}" type="presParOf" srcId="{F7269F70-4C5F-4EF6-A469-F29558E32DBA}" destId="{3858FF9F-3563-4062-98E0-CF39251F7D5D}" srcOrd="0" destOrd="0" presId="urn:microsoft.com/office/officeart/2005/8/layout/vList5"/>
    <dgm:cxn modelId="{B3AFF75F-AC20-434F-9A1A-1EE08A7206FA}" type="presParOf" srcId="{F7269F70-4C5F-4EF6-A469-F29558E32DBA}" destId="{09FEA002-DDA6-47E6-BE7C-BA49554CE27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AA4CA93-A54B-4B97-BDA3-D235B79A4C40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7716F3-6307-47E4-889D-B4A59F3CCFFD}">
      <dgm:prSet phldrT="[텍스트]"/>
      <dgm:spPr/>
      <dgm:t>
        <a:bodyPr/>
        <a:lstStyle/>
        <a:p>
          <a:pPr latinLnBrk="1"/>
          <a:r>
            <a:rPr lang="en-US" altLang="ko-KR" dirty="0"/>
            <a:t>Step2</a:t>
          </a:r>
          <a:endParaRPr lang="ko-KR" altLang="en-US" dirty="0"/>
        </a:p>
      </dgm:t>
    </dgm:pt>
    <dgm:pt modelId="{102DD91A-751E-40E8-8C34-7578CFDCE836}" type="par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27AAE3B4-BE24-4083-BF61-DE1E0F89FD1A}" type="sib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671AAF88-EEBE-4019-A355-52A174634655}" type="pres">
      <dgm:prSet presAssocID="{8AA4CA93-A54B-4B97-BDA3-D235B79A4C40}" presName="theList" presStyleCnt="0">
        <dgm:presLayoutVars>
          <dgm:dir/>
          <dgm:animLvl val="lvl"/>
          <dgm:resizeHandles val="exact"/>
        </dgm:presLayoutVars>
      </dgm:prSet>
      <dgm:spPr/>
    </dgm:pt>
    <dgm:pt modelId="{4F99C176-18A4-4F55-9DDC-189800259A1C}" type="pres">
      <dgm:prSet presAssocID="{DA7716F3-6307-47E4-889D-B4A59F3CCFFD}" presName="compNode" presStyleCnt="0"/>
      <dgm:spPr/>
    </dgm:pt>
    <dgm:pt modelId="{12F5483A-52AB-40D7-BD8A-D6DB1D1CC766}" type="pres">
      <dgm:prSet presAssocID="{DA7716F3-6307-47E4-889D-B4A59F3CCFFD}" presName="noGeometry" presStyleCnt="0"/>
      <dgm:spPr/>
    </dgm:pt>
    <dgm:pt modelId="{F86B9617-8BE0-480B-9A1D-00BA6FC83DF9}" type="pres">
      <dgm:prSet presAssocID="{DA7716F3-6307-47E4-889D-B4A59F3CCFFD}" presName="childTextVisible" presStyleLbl="bgAccFollowNode1" presStyleIdx="0" presStyleCnt="1" custScaleX="179466" custLinFactNeighborX="51224" custLinFactNeighborY="-6565">
        <dgm:presLayoutVars>
          <dgm:bulletEnabled val="1"/>
        </dgm:presLayoutVars>
      </dgm:prSet>
      <dgm:spPr/>
    </dgm:pt>
    <dgm:pt modelId="{CC56E203-C87E-49E3-9F26-F9833FB52F56}" type="pres">
      <dgm:prSet presAssocID="{DA7716F3-6307-47E4-889D-B4A59F3CCFFD}" presName="childTextHidden" presStyleLbl="bgAccFollowNode1" presStyleIdx="0" presStyleCnt="1"/>
      <dgm:spPr/>
    </dgm:pt>
    <dgm:pt modelId="{CBAD1EA4-1E2D-4355-8393-2BE8AE7C9F03}" type="pres">
      <dgm:prSet presAssocID="{DA7716F3-6307-47E4-889D-B4A59F3CCFFD}" presName="parentText" presStyleLbl="node1" presStyleIdx="0" presStyleCnt="1" custScaleX="140988" custScaleY="145949" custLinFactNeighborX="-57363" custLinFactNeighborY="-434">
        <dgm:presLayoutVars>
          <dgm:chMax val="1"/>
          <dgm:bulletEnabled val="1"/>
        </dgm:presLayoutVars>
      </dgm:prSet>
      <dgm:spPr/>
    </dgm:pt>
  </dgm:ptLst>
  <dgm:cxnLst>
    <dgm:cxn modelId="{953E2747-5A6F-401A-A43C-CD98DFED60E8}" type="presOf" srcId="{DA7716F3-6307-47E4-889D-B4A59F3CCFFD}" destId="{CBAD1EA4-1E2D-4355-8393-2BE8AE7C9F03}" srcOrd="0" destOrd="0" presId="urn:microsoft.com/office/officeart/2005/8/layout/hProcess6"/>
    <dgm:cxn modelId="{83B058AC-CA96-499A-9620-1FAA271DBD66}" srcId="{8AA4CA93-A54B-4B97-BDA3-D235B79A4C40}" destId="{DA7716F3-6307-47E4-889D-B4A59F3CCFFD}" srcOrd="0" destOrd="0" parTransId="{102DD91A-751E-40E8-8C34-7578CFDCE836}" sibTransId="{27AAE3B4-BE24-4083-BF61-DE1E0F89FD1A}"/>
    <dgm:cxn modelId="{C8691BE2-C1B8-4410-A365-B9F7EA588D05}" type="presOf" srcId="{8AA4CA93-A54B-4B97-BDA3-D235B79A4C40}" destId="{671AAF88-EEBE-4019-A355-52A174634655}" srcOrd="0" destOrd="0" presId="urn:microsoft.com/office/officeart/2005/8/layout/hProcess6"/>
    <dgm:cxn modelId="{4EBE7D67-5D0B-4EC1-A56C-9AF94C3966F8}" type="presParOf" srcId="{671AAF88-EEBE-4019-A355-52A174634655}" destId="{4F99C176-18A4-4F55-9DDC-189800259A1C}" srcOrd="0" destOrd="0" presId="urn:microsoft.com/office/officeart/2005/8/layout/hProcess6"/>
    <dgm:cxn modelId="{9D4792D6-FD59-4DCD-B67F-C8AE47500C12}" type="presParOf" srcId="{4F99C176-18A4-4F55-9DDC-189800259A1C}" destId="{12F5483A-52AB-40D7-BD8A-D6DB1D1CC766}" srcOrd="0" destOrd="0" presId="urn:microsoft.com/office/officeart/2005/8/layout/hProcess6"/>
    <dgm:cxn modelId="{C874374A-FD77-4789-A420-2B195C4C0F68}" type="presParOf" srcId="{4F99C176-18A4-4F55-9DDC-189800259A1C}" destId="{F86B9617-8BE0-480B-9A1D-00BA6FC83DF9}" srcOrd="1" destOrd="0" presId="urn:microsoft.com/office/officeart/2005/8/layout/hProcess6"/>
    <dgm:cxn modelId="{5EF27253-4A07-412C-96D4-52C81655F5F4}" type="presParOf" srcId="{4F99C176-18A4-4F55-9DDC-189800259A1C}" destId="{CC56E203-C87E-49E3-9F26-F9833FB52F56}" srcOrd="2" destOrd="0" presId="urn:microsoft.com/office/officeart/2005/8/layout/hProcess6"/>
    <dgm:cxn modelId="{92E39B91-81AE-4AD4-9271-64C876184B47}" type="presParOf" srcId="{4F99C176-18A4-4F55-9DDC-189800259A1C}" destId="{CBAD1EA4-1E2D-4355-8393-2BE8AE7C9F03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AA4CA93-A54B-4B97-BDA3-D235B79A4C40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7716F3-6307-47E4-889D-B4A59F3CCFFD}">
      <dgm:prSet phldrT="[텍스트]"/>
      <dgm:spPr/>
      <dgm:t>
        <a:bodyPr/>
        <a:lstStyle/>
        <a:p>
          <a:pPr latinLnBrk="1"/>
          <a:r>
            <a:rPr lang="en-US" altLang="ko-KR" dirty="0"/>
            <a:t>Step3</a:t>
          </a:r>
          <a:endParaRPr lang="ko-KR" altLang="en-US" dirty="0"/>
        </a:p>
      </dgm:t>
    </dgm:pt>
    <dgm:pt modelId="{102DD91A-751E-40E8-8C34-7578CFDCE836}" type="par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27AAE3B4-BE24-4083-BF61-DE1E0F89FD1A}" type="sib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671AAF88-EEBE-4019-A355-52A174634655}" type="pres">
      <dgm:prSet presAssocID="{8AA4CA93-A54B-4B97-BDA3-D235B79A4C40}" presName="theList" presStyleCnt="0">
        <dgm:presLayoutVars>
          <dgm:dir/>
          <dgm:animLvl val="lvl"/>
          <dgm:resizeHandles val="exact"/>
        </dgm:presLayoutVars>
      </dgm:prSet>
      <dgm:spPr/>
    </dgm:pt>
    <dgm:pt modelId="{4F99C176-18A4-4F55-9DDC-189800259A1C}" type="pres">
      <dgm:prSet presAssocID="{DA7716F3-6307-47E4-889D-B4A59F3CCFFD}" presName="compNode" presStyleCnt="0"/>
      <dgm:spPr/>
    </dgm:pt>
    <dgm:pt modelId="{12F5483A-52AB-40D7-BD8A-D6DB1D1CC766}" type="pres">
      <dgm:prSet presAssocID="{DA7716F3-6307-47E4-889D-B4A59F3CCFFD}" presName="noGeometry" presStyleCnt="0"/>
      <dgm:spPr/>
    </dgm:pt>
    <dgm:pt modelId="{F86B9617-8BE0-480B-9A1D-00BA6FC83DF9}" type="pres">
      <dgm:prSet presAssocID="{DA7716F3-6307-47E4-889D-B4A59F3CCFFD}" presName="childTextVisible" presStyleLbl="bgAccFollowNode1" presStyleIdx="0" presStyleCnt="1" custScaleX="179466" custLinFactNeighborX="51224" custLinFactNeighborY="-6565">
        <dgm:presLayoutVars>
          <dgm:bulletEnabled val="1"/>
        </dgm:presLayoutVars>
      </dgm:prSet>
      <dgm:spPr/>
    </dgm:pt>
    <dgm:pt modelId="{CC56E203-C87E-49E3-9F26-F9833FB52F56}" type="pres">
      <dgm:prSet presAssocID="{DA7716F3-6307-47E4-889D-B4A59F3CCFFD}" presName="childTextHidden" presStyleLbl="bgAccFollowNode1" presStyleIdx="0" presStyleCnt="1"/>
      <dgm:spPr/>
    </dgm:pt>
    <dgm:pt modelId="{CBAD1EA4-1E2D-4355-8393-2BE8AE7C9F03}" type="pres">
      <dgm:prSet presAssocID="{DA7716F3-6307-47E4-889D-B4A59F3CCFFD}" presName="parentText" presStyleLbl="node1" presStyleIdx="0" presStyleCnt="1" custScaleX="140988" custScaleY="145949" custLinFactNeighborX="-57363" custLinFactNeighborY="-434">
        <dgm:presLayoutVars>
          <dgm:chMax val="1"/>
          <dgm:bulletEnabled val="1"/>
        </dgm:presLayoutVars>
      </dgm:prSet>
      <dgm:spPr/>
    </dgm:pt>
  </dgm:ptLst>
  <dgm:cxnLst>
    <dgm:cxn modelId="{953E2747-5A6F-401A-A43C-CD98DFED60E8}" type="presOf" srcId="{DA7716F3-6307-47E4-889D-B4A59F3CCFFD}" destId="{CBAD1EA4-1E2D-4355-8393-2BE8AE7C9F03}" srcOrd="0" destOrd="0" presId="urn:microsoft.com/office/officeart/2005/8/layout/hProcess6"/>
    <dgm:cxn modelId="{83B058AC-CA96-499A-9620-1FAA271DBD66}" srcId="{8AA4CA93-A54B-4B97-BDA3-D235B79A4C40}" destId="{DA7716F3-6307-47E4-889D-B4A59F3CCFFD}" srcOrd="0" destOrd="0" parTransId="{102DD91A-751E-40E8-8C34-7578CFDCE836}" sibTransId="{27AAE3B4-BE24-4083-BF61-DE1E0F89FD1A}"/>
    <dgm:cxn modelId="{C8691BE2-C1B8-4410-A365-B9F7EA588D05}" type="presOf" srcId="{8AA4CA93-A54B-4B97-BDA3-D235B79A4C40}" destId="{671AAF88-EEBE-4019-A355-52A174634655}" srcOrd="0" destOrd="0" presId="urn:microsoft.com/office/officeart/2005/8/layout/hProcess6"/>
    <dgm:cxn modelId="{4EBE7D67-5D0B-4EC1-A56C-9AF94C3966F8}" type="presParOf" srcId="{671AAF88-EEBE-4019-A355-52A174634655}" destId="{4F99C176-18A4-4F55-9DDC-189800259A1C}" srcOrd="0" destOrd="0" presId="urn:microsoft.com/office/officeart/2005/8/layout/hProcess6"/>
    <dgm:cxn modelId="{9D4792D6-FD59-4DCD-B67F-C8AE47500C12}" type="presParOf" srcId="{4F99C176-18A4-4F55-9DDC-189800259A1C}" destId="{12F5483A-52AB-40D7-BD8A-D6DB1D1CC766}" srcOrd="0" destOrd="0" presId="urn:microsoft.com/office/officeart/2005/8/layout/hProcess6"/>
    <dgm:cxn modelId="{C874374A-FD77-4789-A420-2B195C4C0F68}" type="presParOf" srcId="{4F99C176-18A4-4F55-9DDC-189800259A1C}" destId="{F86B9617-8BE0-480B-9A1D-00BA6FC83DF9}" srcOrd="1" destOrd="0" presId="urn:microsoft.com/office/officeart/2005/8/layout/hProcess6"/>
    <dgm:cxn modelId="{5EF27253-4A07-412C-96D4-52C81655F5F4}" type="presParOf" srcId="{4F99C176-18A4-4F55-9DDC-189800259A1C}" destId="{CC56E203-C87E-49E3-9F26-F9833FB52F56}" srcOrd="2" destOrd="0" presId="urn:microsoft.com/office/officeart/2005/8/layout/hProcess6"/>
    <dgm:cxn modelId="{92E39B91-81AE-4AD4-9271-64C876184B47}" type="presParOf" srcId="{4F99C176-18A4-4F55-9DDC-189800259A1C}" destId="{CBAD1EA4-1E2D-4355-8393-2BE8AE7C9F03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C1F8FEA-C382-4344-AF3A-38E40B1F86C9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1C8D58C-6553-46B0-B55D-DF1F266DF634}">
      <dgm:prSet phldrT="[텍스트]"/>
      <dgm:spPr/>
      <dgm:t>
        <a:bodyPr/>
        <a:lstStyle/>
        <a:p>
          <a:pPr latinLnBrk="1"/>
          <a:r>
            <a:rPr lang="ko-KR" altLang="en-US" b="1" dirty="0"/>
            <a:t>문제</a:t>
          </a:r>
        </a:p>
      </dgm:t>
    </dgm:pt>
    <dgm:pt modelId="{DA2CFB19-C3E6-490D-B753-94E257721327}" type="parTrans" cxnId="{307AB456-AB3E-4D1A-A6FB-54D558564C3F}">
      <dgm:prSet/>
      <dgm:spPr/>
      <dgm:t>
        <a:bodyPr/>
        <a:lstStyle/>
        <a:p>
          <a:pPr latinLnBrk="1"/>
          <a:endParaRPr lang="ko-KR" altLang="en-US"/>
        </a:p>
      </dgm:t>
    </dgm:pt>
    <dgm:pt modelId="{7449FC24-06C6-4F44-808A-4D4C7D4D2480}" type="sibTrans" cxnId="{307AB456-AB3E-4D1A-A6FB-54D558564C3F}">
      <dgm:prSet/>
      <dgm:spPr/>
      <dgm:t>
        <a:bodyPr/>
        <a:lstStyle/>
        <a:p>
          <a:pPr latinLnBrk="1"/>
          <a:endParaRPr lang="ko-KR" altLang="en-US"/>
        </a:p>
      </dgm:t>
    </dgm:pt>
    <dgm:pt modelId="{81414087-667F-4ABB-967E-999AC5EE82E4}">
      <dgm:prSet phldrT="[텍스트]"/>
      <dgm:spPr/>
      <dgm:t>
        <a:bodyPr/>
        <a:lstStyle/>
        <a:p>
          <a:pPr latinLnBrk="1"/>
          <a:r>
            <a:rPr lang="ko-KR" altLang="en-US" dirty="0"/>
            <a:t>부족한 </a:t>
          </a:r>
          <a:r>
            <a:rPr lang="en-US" altLang="ko-KR" dirty="0"/>
            <a:t>Training Data</a:t>
          </a:r>
          <a:r>
            <a:rPr lang="ko-KR" altLang="en-US" dirty="0"/>
            <a:t>로 인하여 작은 사이즈의 결함부분은 잡아내지 못하여 낮은 결함 검출율을 보인다</a:t>
          </a:r>
          <a:r>
            <a:rPr lang="en-US" altLang="ko-KR" dirty="0"/>
            <a:t>.</a:t>
          </a:r>
          <a:endParaRPr lang="ko-KR" altLang="en-US" dirty="0"/>
        </a:p>
      </dgm:t>
    </dgm:pt>
    <dgm:pt modelId="{44059986-487E-49FB-AB99-70332AB24B69}" type="parTrans" cxnId="{B8DCC6F7-AE24-4178-A4A9-7B88A40B2BD2}">
      <dgm:prSet/>
      <dgm:spPr/>
      <dgm:t>
        <a:bodyPr/>
        <a:lstStyle/>
        <a:p>
          <a:pPr latinLnBrk="1"/>
          <a:endParaRPr lang="ko-KR" altLang="en-US"/>
        </a:p>
      </dgm:t>
    </dgm:pt>
    <dgm:pt modelId="{61935A1E-B3B1-43F1-AC8B-FD6B2A12773B}" type="sibTrans" cxnId="{B8DCC6F7-AE24-4178-A4A9-7B88A40B2BD2}">
      <dgm:prSet/>
      <dgm:spPr/>
      <dgm:t>
        <a:bodyPr/>
        <a:lstStyle/>
        <a:p>
          <a:pPr latinLnBrk="1"/>
          <a:endParaRPr lang="ko-KR" altLang="en-US"/>
        </a:p>
      </dgm:t>
    </dgm:pt>
    <dgm:pt modelId="{25A8B209-4011-4178-87B5-66C77E8A63E0}">
      <dgm:prSet phldrT="[텍스트]"/>
      <dgm:spPr/>
      <dgm:t>
        <a:bodyPr/>
        <a:lstStyle/>
        <a:p>
          <a:pPr latinLnBrk="1"/>
          <a:r>
            <a:rPr lang="ko-KR" altLang="en-US" dirty="0"/>
            <a:t>현재 소유하고 있는 이미지의 양을 늘리기 위해 전처리를 하여 더 많은 </a:t>
          </a:r>
          <a:r>
            <a:rPr lang="en-US" altLang="ko-KR" dirty="0"/>
            <a:t>Training Data</a:t>
          </a:r>
          <a:r>
            <a:rPr lang="ko-KR" altLang="en-US" dirty="0"/>
            <a:t>를 만들어 다시 학습시키면 높은 결함 검출율이 나올 것이라고 기대된다</a:t>
          </a:r>
          <a:r>
            <a:rPr lang="en-US" altLang="ko-KR" dirty="0"/>
            <a:t>.</a:t>
          </a:r>
          <a:endParaRPr lang="ko-KR" altLang="en-US" dirty="0"/>
        </a:p>
      </dgm:t>
    </dgm:pt>
    <dgm:pt modelId="{0BC63126-3733-4934-A507-FB232DE9CE96}" type="sibTrans" cxnId="{D9C0F870-2A3D-4B3A-A8B6-FCA4B67DB540}">
      <dgm:prSet/>
      <dgm:spPr/>
      <dgm:t>
        <a:bodyPr/>
        <a:lstStyle/>
        <a:p>
          <a:pPr latinLnBrk="1"/>
          <a:endParaRPr lang="ko-KR" altLang="en-US"/>
        </a:p>
      </dgm:t>
    </dgm:pt>
    <dgm:pt modelId="{7FF8D8E7-1AF8-44CE-BAB3-1F28F9317D2D}" type="parTrans" cxnId="{D9C0F870-2A3D-4B3A-A8B6-FCA4B67DB540}">
      <dgm:prSet/>
      <dgm:spPr/>
      <dgm:t>
        <a:bodyPr/>
        <a:lstStyle/>
        <a:p>
          <a:pPr latinLnBrk="1"/>
          <a:endParaRPr lang="ko-KR" altLang="en-US"/>
        </a:p>
      </dgm:t>
    </dgm:pt>
    <dgm:pt modelId="{6BB3D07D-4E1A-422E-AD7F-28D97F53B3AE}">
      <dgm:prSet phldrT="[텍스트]"/>
      <dgm:spPr/>
      <dgm:t>
        <a:bodyPr/>
        <a:lstStyle/>
        <a:p>
          <a:pPr latinLnBrk="1"/>
          <a:r>
            <a:rPr lang="ko-KR" altLang="en-US" b="1" dirty="0"/>
            <a:t>해결방안</a:t>
          </a:r>
        </a:p>
      </dgm:t>
    </dgm:pt>
    <dgm:pt modelId="{F383A012-06CF-4F32-9274-17F002DB31DD}" type="sibTrans" cxnId="{FF45D883-5547-4BF1-AE9F-AE3B29E8431F}">
      <dgm:prSet/>
      <dgm:spPr/>
      <dgm:t>
        <a:bodyPr/>
        <a:lstStyle/>
        <a:p>
          <a:pPr latinLnBrk="1"/>
          <a:endParaRPr lang="ko-KR" altLang="en-US"/>
        </a:p>
      </dgm:t>
    </dgm:pt>
    <dgm:pt modelId="{0F87A269-A9B2-41D6-BFD8-DC4125301526}" type="parTrans" cxnId="{FF45D883-5547-4BF1-AE9F-AE3B29E8431F}">
      <dgm:prSet/>
      <dgm:spPr/>
      <dgm:t>
        <a:bodyPr/>
        <a:lstStyle/>
        <a:p>
          <a:pPr latinLnBrk="1"/>
          <a:endParaRPr lang="ko-KR" altLang="en-US"/>
        </a:p>
      </dgm:t>
    </dgm:pt>
    <dgm:pt modelId="{9296C03B-CD25-4E17-8F90-864A9644CE1F}" type="pres">
      <dgm:prSet presAssocID="{3C1F8FEA-C382-4344-AF3A-38E40B1F86C9}" presName="Name0" presStyleCnt="0">
        <dgm:presLayoutVars>
          <dgm:dir/>
          <dgm:animLvl val="lvl"/>
          <dgm:resizeHandles val="exact"/>
        </dgm:presLayoutVars>
      </dgm:prSet>
      <dgm:spPr/>
    </dgm:pt>
    <dgm:pt modelId="{80E7FC55-4977-4380-A3D5-4A2B51348711}" type="pres">
      <dgm:prSet presAssocID="{6BB3D07D-4E1A-422E-AD7F-28D97F53B3AE}" presName="boxAndChildren" presStyleCnt="0"/>
      <dgm:spPr/>
    </dgm:pt>
    <dgm:pt modelId="{C8C6F9F5-B217-4EAF-B07E-463AE5203376}" type="pres">
      <dgm:prSet presAssocID="{6BB3D07D-4E1A-422E-AD7F-28D97F53B3AE}" presName="parentTextBox" presStyleLbl="node1" presStyleIdx="0" presStyleCnt="2"/>
      <dgm:spPr/>
    </dgm:pt>
    <dgm:pt modelId="{1F3E56F8-0EE5-48A0-8518-AA68727E5E48}" type="pres">
      <dgm:prSet presAssocID="{6BB3D07D-4E1A-422E-AD7F-28D97F53B3AE}" presName="entireBox" presStyleLbl="node1" presStyleIdx="0" presStyleCnt="2"/>
      <dgm:spPr/>
    </dgm:pt>
    <dgm:pt modelId="{D0540388-FCB2-4452-B9D9-60AA734DB54E}" type="pres">
      <dgm:prSet presAssocID="{6BB3D07D-4E1A-422E-AD7F-28D97F53B3AE}" presName="descendantBox" presStyleCnt="0"/>
      <dgm:spPr/>
    </dgm:pt>
    <dgm:pt modelId="{5EE9E7A1-806D-480E-96A1-FC3391BEE61E}" type="pres">
      <dgm:prSet presAssocID="{25A8B209-4011-4178-87B5-66C77E8A63E0}" presName="childTextBox" presStyleLbl="fgAccFollowNode1" presStyleIdx="0" presStyleCnt="2">
        <dgm:presLayoutVars>
          <dgm:bulletEnabled val="1"/>
        </dgm:presLayoutVars>
      </dgm:prSet>
      <dgm:spPr/>
    </dgm:pt>
    <dgm:pt modelId="{5FF400CC-4BAF-4F61-B2D1-F483CF1FD1DB}" type="pres">
      <dgm:prSet presAssocID="{7449FC24-06C6-4F44-808A-4D4C7D4D2480}" presName="sp" presStyleCnt="0"/>
      <dgm:spPr/>
    </dgm:pt>
    <dgm:pt modelId="{22ABD303-5A51-4D31-A141-E050D87EEA97}" type="pres">
      <dgm:prSet presAssocID="{51C8D58C-6553-46B0-B55D-DF1F266DF634}" presName="arrowAndChildren" presStyleCnt="0"/>
      <dgm:spPr/>
    </dgm:pt>
    <dgm:pt modelId="{8B1DF22E-004D-45BB-B60F-76C23D754411}" type="pres">
      <dgm:prSet presAssocID="{51C8D58C-6553-46B0-B55D-DF1F266DF634}" presName="parentTextArrow" presStyleLbl="node1" presStyleIdx="0" presStyleCnt="2"/>
      <dgm:spPr/>
    </dgm:pt>
    <dgm:pt modelId="{87F99B9D-E240-41E8-B8FB-A57244E69BDC}" type="pres">
      <dgm:prSet presAssocID="{51C8D58C-6553-46B0-B55D-DF1F266DF634}" presName="arrow" presStyleLbl="node1" presStyleIdx="1" presStyleCnt="2"/>
      <dgm:spPr/>
    </dgm:pt>
    <dgm:pt modelId="{FE3BC1CB-4BAA-4B94-B4ED-A9C6D2CD5089}" type="pres">
      <dgm:prSet presAssocID="{51C8D58C-6553-46B0-B55D-DF1F266DF634}" presName="descendantArrow" presStyleCnt="0"/>
      <dgm:spPr/>
    </dgm:pt>
    <dgm:pt modelId="{6D7DDD20-8EF1-47B0-9847-E4351573BB22}" type="pres">
      <dgm:prSet presAssocID="{81414087-667F-4ABB-967E-999AC5EE82E4}" presName="childTextArrow" presStyleLbl="fgAccFollowNode1" presStyleIdx="1" presStyleCnt="2">
        <dgm:presLayoutVars>
          <dgm:bulletEnabled val="1"/>
        </dgm:presLayoutVars>
      </dgm:prSet>
      <dgm:spPr/>
    </dgm:pt>
  </dgm:ptLst>
  <dgm:cxnLst>
    <dgm:cxn modelId="{3F8F750C-C47D-48A2-9E9D-7926B59E967D}" type="presOf" srcId="{3C1F8FEA-C382-4344-AF3A-38E40B1F86C9}" destId="{9296C03B-CD25-4E17-8F90-864A9644CE1F}" srcOrd="0" destOrd="0" presId="urn:microsoft.com/office/officeart/2005/8/layout/process4"/>
    <dgm:cxn modelId="{36488712-26AC-4D39-A435-B791061DF056}" type="presOf" srcId="{25A8B209-4011-4178-87B5-66C77E8A63E0}" destId="{5EE9E7A1-806D-480E-96A1-FC3391BEE61E}" srcOrd="0" destOrd="0" presId="urn:microsoft.com/office/officeart/2005/8/layout/process4"/>
    <dgm:cxn modelId="{0BA7235B-C99A-48FE-9234-45FADAEEDC8A}" type="presOf" srcId="{6BB3D07D-4E1A-422E-AD7F-28D97F53B3AE}" destId="{1F3E56F8-0EE5-48A0-8518-AA68727E5E48}" srcOrd="1" destOrd="0" presId="urn:microsoft.com/office/officeart/2005/8/layout/process4"/>
    <dgm:cxn modelId="{8F33F65F-C43B-47D5-80D4-C56D29239B24}" type="presOf" srcId="{81414087-667F-4ABB-967E-999AC5EE82E4}" destId="{6D7DDD20-8EF1-47B0-9847-E4351573BB22}" srcOrd="0" destOrd="0" presId="urn:microsoft.com/office/officeart/2005/8/layout/process4"/>
    <dgm:cxn modelId="{493D9F66-E88D-4C1D-A015-F40C2F89DD93}" type="presOf" srcId="{51C8D58C-6553-46B0-B55D-DF1F266DF634}" destId="{8B1DF22E-004D-45BB-B60F-76C23D754411}" srcOrd="0" destOrd="0" presId="urn:microsoft.com/office/officeart/2005/8/layout/process4"/>
    <dgm:cxn modelId="{D9C0F870-2A3D-4B3A-A8B6-FCA4B67DB540}" srcId="{6BB3D07D-4E1A-422E-AD7F-28D97F53B3AE}" destId="{25A8B209-4011-4178-87B5-66C77E8A63E0}" srcOrd="0" destOrd="0" parTransId="{7FF8D8E7-1AF8-44CE-BAB3-1F28F9317D2D}" sibTransId="{0BC63126-3733-4934-A507-FB232DE9CE96}"/>
    <dgm:cxn modelId="{307AB456-AB3E-4D1A-A6FB-54D558564C3F}" srcId="{3C1F8FEA-C382-4344-AF3A-38E40B1F86C9}" destId="{51C8D58C-6553-46B0-B55D-DF1F266DF634}" srcOrd="0" destOrd="0" parTransId="{DA2CFB19-C3E6-490D-B753-94E257721327}" sibTransId="{7449FC24-06C6-4F44-808A-4D4C7D4D2480}"/>
    <dgm:cxn modelId="{FE2EFC7C-5D13-4793-914B-D02D34561C96}" type="presOf" srcId="{6BB3D07D-4E1A-422E-AD7F-28D97F53B3AE}" destId="{C8C6F9F5-B217-4EAF-B07E-463AE5203376}" srcOrd="0" destOrd="0" presId="urn:microsoft.com/office/officeart/2005/8/layout/process4"/>
    <dgm:cxn modelId="{FF45D883-5547-4BF1-AE9F-AE3B29E8431F}" srcId="{3C1F8FEA-C382-4344-AF3A-38E40B1F86C9}" destId="{6BB3D07D-4E1A-422E-AD7F-28D97F53B3AE}" srcOrd="1" destOrd="0" parTransId="{0F87A269-A9B2-41D6-BFD8-DC4125301526}" sibTransId="{F383A012-06CF-4F32-9274-17F002DB31DD}"/>
    <dgm:cxn modelId="{12ED58E1-D565-4AD6-9396-B0898D10B92A}" type="presOf" srcId="{51C8D58C-6553-46B0-B55D-DF1F266DF634}" destId="{87F99B9D-E240-41E8-B8FB-A57244E69BDC}" srcOrd="1" destOrd="0" presId="urn:microsoft.com/office/officeart/2005/8/layout/process4"/>
    <dgm:cxn modelId="{B8DCC6F7-AE24-4178-A4A9-7B88A40B2BD2}" srcId="{51C8D58C-6553-46B0-B55D-DF1F266DF634}" destId="{81414087-667F-4ABB-967E-999AC5EE82E4}" srcOrd="0" destOrd="0" parTransId="{44059986-487E-49FB-AB99-70332AB24B69}" sibTransId="{61935A1E-B3B1-43F1-AC8B-FD6B2A12773B}"/>
    <dgm:cxn modelId="{E4AD2D7A-050F-45FD-AAE7-5E2A08DD27F4}" type="presParOf" srcId="{9296C03B-CD25-4E17-8F90-864A9644CE1F}" destId="{80E7FC55-4977-4380-A3D5-4A2B51348711}" srcOrd="0" destOrd="0" presId="urn:microsoft.com/office/officeart/2005/8/layout/process4"/>
    <dgm:cxn modelId="{D4B57D38-E2E0-4851-BB3D-5CDAADB1017E}" type="presParOf" srcId="{80E7FC55-4977-4380-A3D5-4A2B51348711}" destId="{C8C6F9F5-B217-4EAF-B07E-463AE5203376}" srcOrd="0" destOrd="0" presId="urn:microsoft.com/office/officeart/2005/8/layout/process4"/>
    <dgm:cxn modelId="{70B84136-E033-45F7-BDDF-8407766BE49E}" type="presParOf" srcId="{80E7FC55-4977-4380-A3D5-4A2B51348711}" destId="{1F3E56F8-0EE5-48A0-8518-AA68727E5E48}" srcOrd="1" destOrd="0" presId="urn:microsoft.com/office/officeart/2005/8/layout/process4"/>
    <dgm:cxn modelId="{6CD67E71-F711-4093-9B63-15411018B773}" type="presParOf" srcId="{80E7FC55-4977-4380-A3D5-4A2B51348711}" destId="{D0540388-FCB2-4452-B9D9-60AA734DB54E}" srcOrd="2" destOrd="0" presId="urn:microsoft.com/office/officeart/2005/8/layout/process4"/>
    <dgm:cxn modelId="{44EF4F33-C754-441A-9EF6-03FF2020035B}" type="presParOf" srcId="{D0540388-FCB2-4452-B9D9-60AA734DB54E}" destId="{5EE9E7A1-806D-480E-96A1-FC3391BEE61E}" srcOrd="0" destOrd="0" presId="urn:microsoft.com/office/officeart/2005/8/layout/process4"/>
    <dgm:cxn modelId="{EF040189-CE2C-4832-8230-86E66B86DE8D}" type="presParOf" srcId="{9296C03B-CD25-4E17-8F90-864A9644CE1F}" destId="{5FF400CC-4BAF-4F61-B2D1-F483CF1FD1DB}" srcOrd="1" destOrd="0" presId="urn:microsoft.com/office/officeart/2005/8/layout/process4"/>
    <dgm:cxn modelId="{4CCAF6F3-1E7C-446B-8C5D-7DC62FDB592E}" type="presParOf" srcId="{9296C03B-CD25-4E17-8F90-864A9644CE1F}" destId="{22ABD303-5A51-4D31-A141-E050D87EEA97}" srcOrd="2" destOrd="0" presId="urn:microsoft.com/office/officeart/2005/8/layout/process4"/>
    <dgm:cxn modelId="{5A90F1B5-8262-4703-B938-A1E4DAA79D75}" type="presParOf" srcId="{22ABD303-5A51-4D31-A141-E050D87EEA97}" destId="{8B1DF22E-004D-45BB-B60F-76C23D754411}" srcOrd="0" destOrd="0" presId="urn:microsoft.com/office/officeart/2005/8/layout/process4"/>
    <dgm:cxn modelId="{3D54F82F-7D71-4AF9-AA6E-09B74848D863}" type="presParOf" srcId="{22ABD303-5A51-4D31-A141-E050D87EEA97}" destId="{87F99B9D-E240-41E8-B8FB-A57244E69BDC}" srcOrd="1" destOrd="0" presId="urn:microsoft.com/office/officeart/2005/8/layout/process4"/>
    <dgm:cxn modelId="{F8CE978C-9A74-4DF3-8636-2752EA8AEA68}" type="presParOf" srcId="{22ABD303-5A51-4D31-A141-E050D87EEA97}" destId="{FE3BC1CB-4BAA-4B94-B4ED-A9C6D2CD5089}" srcOrd="2" destOrd="0" presId="urn:microsoft.com/office/officeart/2005/8/layout/process4"/>
    <dgm:cxn modelId="{D7F1E6E3-1C0F-4517-9662-BAD68969AA4B}" type="presParOf" srcId="{FE3BC1CB-4BAA-4B94-B4ED-A9C6D2CD5089}" destId="{6D7DDD20-8EF1-47B0-9847-E4351573BB2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C1F8FEA-C382-4344-AF3A-38E40B1F86C9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1C8D58C-6553-46B0-B55D-DF1F266DF634}">
      <dgm:prSet phldrT="[텍스트]" custT="1"/>
      <dgm:spPr/>
      <dgm:t>
        <a:bodyPr anchor="t"/>
        <a:lstStyle/>
        <a:p>
          <a:pPr latinLnBrk="1"/>
          <a:r>
            <a:rPr lang="ko-KR" altLang="en-US" sz="2800" b="1" dirty="0"/>
            <a:t>문제</a:t>
          </a:r>
        </a:p>
      </dgm:t>
    </dgm:pt>
    <dgm:pt modelId="{DA2CFB19-C3E6-490D-B753-94E257721327}" type="parTrans" cxnId="{307AB456-AB3E-4D1A-A6FB-54D558564C3F}">
      <dgm:prSet/>
      <dgm:spPr/>
      <dgm:t>
        <a:bodyPr/>
        <a:lstStyle/>
        <a:p>
          <a:pPr latinLnBrk="1"/>
          <a:endParaRPr lang="ko-KR" altLang="en-US"/>
        </a:p>
      </dgm:t>
    </dgm:pt>
    <dgm:pt modelId="{7449FC24-06C6-4F44-808A-4D4C7D4D2480}" type="sibTrans" cxnId="{307AB456-AB3E-4D1A-A6FB-54D558564C3F}">
      <dgm:prSet/>
      <dgm:spPr/>
      <dgm:t>
        <a:bodyPr/>
        <a:lstStyle/>
        <a:p>
          <a:pPr latinLnBrk="1"/>
          <a:endParaRPr lang="ko-KR" altLang="en-US"/>
        </a:p>
      </dgm:t>
    </dgm:pt>
    <dgm:pt modelId="{81414087-667F-4ABB-967E-999AC5EE82E4}">
      <dgm:prSet phldrT="[텍스트]"/>
      <dgm:spPr/>
      <dgm:t>
        <a:bodyPr/>
        <a:lstStyle/>
        <a:p>
          <a:pPr latinLnBrk="1"/>
          <a:r>
            <a:rPr lang="ko-KR" altLang="en-US" dirty="0"/>
            <a:t>더 높은 검출율과 빠른 응답시간을 구축하기 위해 여러 가지 </a:t>
          </a:r>
          <a:r>
            <a:rPr lang="ko-KR" altLang="en-US" dirty="0" err="1"/>
            <a:t>머신러닝</a:t>
          </a:r>
          <a:r>
            <a:rPr lang="ko-KR" altLang="en-US" dirty="0"/>
            <a:t> 기법들을 사용 해보고 비교 분석하고 있다</a:t>
          </a:r>
          <a:r>
            <a:rPr lang="en-US" altLang="ko-KR" dirty="0"/>
            <a:t>. </a:t>
          </a:r>
          <a:r>
            <a:rPr lang="ko-KR" altLang="en-US" dirty="0"/>
            <a:t>여기서 실제 </a:t>
          </a:r>
          <a:r>
            <a:rPr lang="ko-KR" altLang="en-US" dirty="0" err="1"/>
            <a:t>머신러닝을</a:t>
          </a:r>
          <a:r>
            <a:rPr lang="ko-KR" altLang="en-US" dirty="0"/>
            <a:t> 사용하는 회사의 전문가에게 피드백을 받은 기법 중 </a:t>
          </a:r>
          <a:r>
            <a:rPr lang="en-US" altLang="ko-KR" dirty="0"/>
            <a:t>Mask RCNN</a:t>
          </a:r>
          <a:r>
            <a:rPr lang="ko-KR" altLang="en-US" dirty="0"/>
            <a:t>의 기법이 있는데 이 기법은 라벨링을 할 때 결함 부분을 정확하게 라인을 그려야 하지만 우리가 검출하고자 하는 결함들의 경계선이 모호하여</a:t>
          </a:r>
          <a:r>
            <a:rPr lang="en-US" altLang="ko-KR" dirty="0"/>
            <a:t>, </a:t>
          </a:r>
          <a:r>
            <a:rPr lang="ko-KR" altLang="en-US" dirty="0"/>
            <a:t>학습을 위해 이미지 라벨링을 하는 과정에서 영역 선정에 어려움을 겪고 있습니다</a:t>
          </a:r>
        </a:p>
      </dgm:t>
    </dgm:pt>
    <dgm:pt modelId="{44059986-487E-49FB-AB99-70332AB24B69}" type="parTrans" cxnId="{B8DCC6F7-AE24-4178-A4A9-7B88A40B2BD2}">
      <dgm:prSet/>
      <dgm:spPr/>
      <dgm:t>
        <a:bodyPr/>
        <a:lstStyle/>
        <a:p>
          <a:pPr latinLnBrk="1"/>
          <a:endParaRPr lang="ko-KR" altLang="en-US"/>
        </a:p>
      </dgm:t>
    </dgm:pt>
    <dgm:pt modelId="{61935A1E-B3B1-43F1-AC8B-FD6B2A12773B}" type="sibTrans" cxnId="{B8DCC6F7-AE24-4178-A4A9-7B88A40B2BD2}">
      <dgm:prSet/>
      <dgm:spPr/>
      <dgm:t>
        <a:bodyPr/>
        <a:lstStyle/>
        <a:p>
          <a:pPr latinLnBrk="1"/>
          <a:endParaRPr lang="ko-KR" altLang="en-US"/>
        </a:p>
      </dgm:t>
    </dgm:pt>
    <dgm:pt modelId="{25A8B209-4011-4178-87B5-66C77E8A63E0}">
      <dgm:prSet phldrT="[텍스트]"/>
      <dgm:spPr/>
      <dgm:t>
        <a:bodyPr/>
        <a:lstStyle/>
        <a:p>
          <a:pPr latinLnBrk="1"/>
          <a:r>
            <a:rPr lang="ko-KR" altLang="en-US" dirty="0"/>
            <a:t>위의 문제에 대해 전문가에게 피드백 요청 또는 </a:t>
          </a:r>
          <a:r>
            <a:rPr lang="en-US" altLang="ko-KR" dirty="0"/>
            <a:t>Mask RCNN</a:t>
          </a:r>
          <a:r>
            <a:rPr lang="ko-KR" altLang="en-US" dirty="0"/>
            <a:t>처럼 매우 정확한 결함 위치가 도출 되어야 검출에 성공한 것인지 아니면 어느 정도 오차가 있어도 허용이 되는지 만약 오차가 있어도 된다면 허용 범위는 어느 정도인지 한국생산기술연구원의 조언을 구할 예정</a:t>
          </a:r>
        </a:p>
      </dgm:t>
    </dgm:pt>
    <dgm:pt modelId="{0BC63126-3733-4934-A507-FB232DE9CE96}" type="sibTrans" cxnId="{D9C0F870-2A3D-4B3A-A8B6-FCA4B67DB540}">
      <dgm:prSet/>
      <dgm:spPr/>
      <dgm:t>
        <a:bodyPr/>
        <a:lstStyle/>
        <a:p>
          <a:pPr latinLnBrk="1"/>
          <a:endParaRPr lang="ko-KR" altLang="en-US"/>
        </a:p>
      </dgm:t>
    </dgm:pt>
    <dgm:pt modelId="{7FF8D8E7-1AF8-44CE-BAB3-1F28F9317D2D}" type="parTrans" cxnId="{D9C0F870-2A3D-4B3A-A8B6-FCA4B67DB540}">
      <dgm:prSet/>
      <dgm:spPr/>
      <dgm:t>
        <a:bodyPr/>
        <a:lstStyle/>
        <a:p>
          <a:pPr latinLnBrk="1"/>
          <a:endParaRPr lang="ko-KR" altLang="en-US"/>
        </a:p>
      </dgm:t>
    </dgm:pt>
    <dgm:pt modelId="{6BB3D07D-4E1A-422E-AD7F-28D97F53B3AE}">
      <dgm:prSet phldrT="[텍스트]" custT="1"/>
      <dgm:spPr/>
      <dgm:t>
        <a:bodyPr/>
        <a:lstStyle/>
        <a:p>
          <a:pPr latinLnBrk="1"/>
          <a:r>
            <a:rPr lang="ko-KR" altLang="en-US" sz="2800" b="1" dirty="0"/>
            <a:t>해결방안</a:t>
          </a:r>
        </a:p>
      </dgm:t>
    </dgm:pt>
    <dgm:pt modelId="{F383A012-06CF-4F32-9274-17F002DB31DD}" type="sibTrans" cxnId="{FF45D883-5547-4BF1-AE9F-AE3B29E8431F}">
      <dgm:prSet/>
      <dgm:spPr/>
      <dgm:t>
        <a:bodyPr/>
        <a:lstStyle/>
        <a:p>
          <a:pPr latinLnBrk="1"/>
          <a:endParaRPr lang="ko-KR" altLang="en-US"/>
        </a:p>
      </dgm:t>
    </dgm:pt>
    <dgm:pt modelId="{0F87A269-A9B2-41D6-BFD8-DC4125301526}" type="parTrans" cxnId="{FF45D883-5547-4BF1-AE9F-AE3B29E8431F}">
      <dgm:prSet/>
      <dgm:spPr/>
      <dgm:t>
        <a:bodyPr/>
        <a:lstStyle/>
        <a:p>
          <a:pPr latinLnBrk="1"/>
          <a:endParaRPr lang="ko-KR" altLang="en-US"/>
        </a:p>
      </dgm:t>
    </dgm:pt>
    <dgm:pt modelId="{9296C03B-CD25-4E17-8F90-864A9644CE1F}" type="pres">
      <dgm:prSet presAssocID="{3C1F8FEA-C382-4344-AF3A-38E40B1F86C9}" presName="Name0" presStyleCnt="0">
        <dgm:presLayoutVars>
          <dgm:dir/>
          <dgm:animLvl val="lvl"/>
          <dgm:resizeHandles val="exact"/>
        </dgm:presLayoutVars>
      </dgm:prSet>
      <dgm:spPr/>
    </dgm:pt>
    <dgm:pt modelId="{80E7FC55-4977-4380-A3D5-4A2B51348711}" type="pres">
      <dgm:prSet presAssocID="{6BB3D07D-4E1A-422E-AD7F-28D97F53B3AE}" presName="boxAndChildren" presStyleCnt="0"/>
      <dgm:spPr/>
    </dgm:pt>
    <dgm:pt modelId="{C8C6F9F5-B217-4EAF-B07E-463AE5203376}" type="pres">
      <dgm:prSet presAssocID="{6BB3D07D-4E1A-422E-AD7F-28D97F53B3AE}" presName="parentTextBox" presStyleLbl="node1" presStyleIdx="0" presStyleCnt="2"/>
      <dgm:spPr/>
    </dgm:pt>
    <dgm:pt modelId="{1F3E56F8-0EE5-48A0-8518-AA68727E5E48}" type="pres">
      <dgm:prSet presAssocID="{6BB3D07D-4E1A-422E-AD7F-28D97F53B3AE}" presName="entireBox" presStyleLbl="node1" presStyleIdx="0" presStyleCnt="2"/>
      <dgm:spPr/>
    </dgm:pt>
    <dgm:pt modelId="{D0540388-FCB2-4452-B9D9-60AA734DB54E}" type="pres">
      <dgm:prSet presAssocID="{6BB3D07D-4E1A-422E-AD7F-28D97F53B3AE}" presName="descendantBox" presStyleCnt="0"/>
      <dgm:spPr/>
    </dgm:pt>
    <dgm:pt modelId="{5EE9E7A1-806D-480E-96A1-FC3391BEE61E}" type="pres">
      <dgm:prSet presAssocID="{25A8B209-4011-4178-87B5-66C77E8A63E0}" presName="childTextBox" presStyleLbl="fgAccFollowNode1" presStyleIdx="0" presStyleCnt="2" custScaleY="126843" custLinFactNeighborY="-9042">
        <dgm:presLayoutVars>
          <dgm:bulletEnabled val="1"/>
        </dgm:presLayoutVars>
      </dgm:prSet>
      <dgm:spPr/>
    </dgm:pt>
    <dgm:pt modelId="{5FF400CC-4BAF-4F61-B2D1-F483CF1FD1DB}" type="pres">
      <dgm:prSet presAssocID="{7449FC24-06C6-4F44-808A-4D4C7D4D2480}" presName="sp" presStyleCnt="0"/>
      <dgm:spPr/>
    </dgm:pt>
    <dgm:pt modelId="{22ABD303-5A51-4D31-A141-E050D87EEA97}" type="pres">
      <dgm:prSet presAssocID="{51C8D58C-6553-46B0-B55D-DF1F266DF634}" presName="arrowAndChildren" presStyleCnt="0"/>
      <dgm:spPr/>
    </dgm:pt>
    <dgm:pt modelId="{8B1DF22E-004D-45BB-B60F-76C23D754411}" type="pres">
      <dgm:prSet presAssocID="{51C8D58C-6553-46B0-B55D-DF1F266DF634}" presName="parentTextArrow" presStyleLbl="node1" presStyleIdx="0" presStyleCnt="2"/>
      <dgm:spPr/>
    </dgm:pt>
    <dgm:pt modelId="{87F99B9D-E240-41E8-B8FB-A57244E69BDC}" type="pres">
      <dgm:prSet presAssocID="{51C8D58C-6553-46B0-B55D-DF1F266DF634}" presName="arrow" presStyleLbl="node1" presStyleIdx="1" presStyleCnt="2"/>
      <dgm:spPr/>
    </dgm:pt>
    <dgm:pt modelId="{FE3BC1CB-4BAA-4B94-B4ED-A9C6D2CD5089}" type="pres">
      <dgm:prSet presAssocID="{51C8D58C-6553-46B0-B55D-DF1F266DF634}" presName="descendantArrow" presStyleCnt="0"/>
      <dgm:spPr/>
    </dgm:pt>
    <dgm:pt modelId="{6D7DDD20-8EF1-47B0-9847-E4351573BB22}" type="pres">
      <dgm:prSet presAssocID="{81414087-667F-4ABB-967E-999AC5EE82E4}" presName="childTextArrow" presStyleLbl="fgAccFollowNode1" presStyleIdx="1" presStyleCnt="2" custScaleY="134229" custLinFactNeighborY="-18562">
        <dgm:presLayoutVars>
          <dgm:bulletEnabled val="1"/>
        </dgm:presLayoutVars>
      </dgm:prSet>
      <dgm:spPr/>
    </dgm:pt>
  </dgm:ptLst>
  <dgm:cxnLst>
    <dgm:cxn modelId="{3F8F750C-C47D-48A2-9E9D-7926B59E967D}" type="presOf" srcId="{3C1F8FEA-C382-4344-AF3A-38E40B1F86C9}" destId="{9296C03B-CD25-4E17-8F90-864A9644CE1F}" srcOrd="0" destOrd="0" presId="urn:microsoft.com/office/officeart/2005/8/layout/process4"/>
    <dgm:cxn modelId="{36488712-26AC-4D39-A435-B791061DF056}" type="presOf" srcId="{25A8B209-4011-4178-87B5-66C77E8A63E0}" destId="{5EE9E7A1-806D-480E-96A1-FC3391BEE61E}" srcOrd="0" destOrd="0" presId="urn:microsoft.com/office/officeart/2005/8/layout/process4"/>
    <dgm:cxn modelId="{0BA7235B-C99A-48FE-9234-45FADAEEDC8A}" type="presOf" srcId="{6BB3D07D-4E1A-422E-AD7F-28D97F53B3AE}" destId="{1F3E56F8-0EE5-48A0-8518-AA68727E5E48}" srcOrd="1" destOrd="0" presId="urn:microsoft.com/office/officeart/2005/8/layout/process4"/>
    <dgm:cxn modelId="{8F33F65F-C43B-47D5-80D4-C56D29239B24}" type="presOf" srcId="{81414087-667F-4ABB-967E-999AC5EE82E4}" destId="{6D7DDD20-8EF1-47B0-9847-E4351573BB22}" srcOrd="0" destOrd="0" presId="urn:microsoft.com/office/officeart/2005/8/layout/process4"/>
    <dgm:cxn modelId="{493D9F66-E88D-4C1D-A015-F40C2F89DD93}" type="presOf" srcId="{51C8D58C-6553-46B0-B55D-DF1F266DF634}" destId="{8B1DF22E-004D-45BB-B60F-76C23D754411}" srcOrd="0" destOrd="0" presId="urn:microsoft.com/office/officeart/2005/8/layout/process4"/>
    <dgm:cxn modelId="{D9C0F870-2A3D-4B3A-A8B6-FCA4B67DB540}" srcId="{6BB3D07D-4E1A-422E-AD7F-28D97F53B3AE}" destId="{25A8B209-4011-4178-87B5-66C77E8A63E0}" srcOrd="0" destOrd="0" parTransId="{7FF8D8E7-1AF8-44CE-BAB3-1F28F9317D2D}" sibTransId="{0BC63126-3733-4934-A507-FB232DE9CE96}"/>
    <dgm:cxn modelId="{307AB456-AB3E-4D1A-A6FB-54D558564C3F}" srcId="{3C1F8FEA-C382-4344-AF3A-38E40B1F86C9}" destId="{51C8D58C-6553-46B0-B55D-DF1F266DF634}" srcOrd="0" destOrd="0" parTransId="{DA2CFB19-C3E6-490D-B753-94E257721327}" sibTransId="{7449FC24-06C6-4F44-808A-4D4C7D4D2480}"/>
    <dgm:cxn modelId="{FE2EFC7C-5D13-4793-914B-D02D34561C96}" type="presOf" srcId="{6BB3D07D-4E1A-422E-AD7F-28D97F53B3AE}" destId="{C8C6F9F5-B217-4EAF-B07E-463AE5203376}" srcOrd="0" destOrd="0" presId="urn:microsoft.com/office/officeart/2005/8/layout/process4"/>
    <dgm:cxn modelId="{FF45D883-5547-4BF1-AE9F-AE3B29E8431F}" srcId="{3C1F8FEA-C382-4344-AF3A-38E40B1F86C9}" destId="{6BB3D07D-4E1A-422E-AD7F-28D97F53B3AE}" srcOrd="1" destOrd="0" parTransId="{0F87A269-A9B2-41D6-BFD8-DC4125301526}" sibTransId="{F383A012-06CF-4F32-9274-17F002DB31DD}"/>
    <dgm:cxn modelId="{12ED58E1-D565-4AD6-9396-B0898D10B92A}" type="presOf" srcId="{51C8D58C-6553-46B0-B55D-DF1F266DF634}" destId="{87F99B9D-E240-41E8-B8FB-A57244E69BDC}" srcOrd="1" destOrd="0" presId="urn:microsoft.com/office/officeart/2005/8/layout/process4"/>
    <dgm:cxn modelId="{B8DCC6F7-AE24-4178-A4A9-7B88A40B2BD2}" srcId="{51C8D58C-6553-46B0-B55D-DF1F266DF634}" destId="{81414087-667F-4ABB-967E-999AC5EE82E4}" srcOrd="0" destOrd="0" parTransId="{44059986-487E-49FB-AB99-70332AB24B69}" sibTransId="{61935A1E-B3B1-43F1-AC8B-FD6B2A12773B}"/>
    <dgm:cxn modelId="{E4AD2D7A-050F-45FD-AAE7-5E2A08DD27F4}" type="presParOf" srcId="{9296C03B-CD25-4E17-8F90-864A9644CE1F}" destId="{80E7FC55-4977-4380-A3D5-4A2B51348711}" srcOrd="0" destOrd="0" presId="urn:microsoft.com/office/officeart/2005/8/layout/process4"/>
    <dgm:cxn modelId="{D4B57D38-E2E0-4851-BB3D-5CDAADB1017E}" type="presParOf" srcId="{80E7FC55-4977-4380-A3D5-4A2B51348711}" destId="{C8C6F9F5-B217-4EAF-B07E-463AE5203376}" srcOrd="0" destOrd="0" presId="urn:microsoft.com/office/officeart/2005/8/layout/process4"/>
    <dgm:cxn modelId="{70B84136-E033-45F7-BDDF-8407766BE49E}" type="presParOf" srcId="{80E7FC55-4977-4380-A3D5-4A2B51348711}" destId="{1F3E56F8-0EE5-48A0-8518-AA68727E5E48}" srcOrd="1" destOrd="0" presId="urn:microsoft.com/office/officeart/2005/8/layout/process4"/>
    <dgm:cxn modelId="{6CD67E71-F711-4093-9B63-15411018B773}" type="presParOf" srcId="{80E7FC55-4977-4380-A3D5-4A2B51348711}" destId="{D0540388-FCB2-4452-B9D9-60AA734DB54E}" srcOrd="2" destOrd="0" presId="urn:microsoft.com/office/officeart/2005/8/layout/process4"/>
    <dgm:cxn modelId="{44EF4F33-C754-441A-9EF6-03FF2020035B}" type="presParOf" srcId="{D0540388-FCB2-4452-B9D9-60AA734DB54E}" destId="{5EE9E7A1-806D-480E-96A1-FC3391BEE61E}" srcOrd="0" destOrd="0" presId="urn:microsoft.com/office/officeart/2005/8/layout/process4"/>
    <dgm:cxn modelId="{EF040189-CE2C-4832-8230-86E66B86DE8D}" type="presParOf" srcId="{9296C03B-CD25-4E17-8F90-864A9644CE1F}" destId="{5FF400CC-4BAF-4F61-B2D1-F483CF1FD1DB}" srcOrd="1" destOrd="0" presId="urn:microsoft.com/office/officeart/2005/8/layout/process4"/>
    <dgm:cxn modelId="{4CCAF6F3-1E7C-446B-8C5D-7DC62FDB592E}" type="presParOf" srcId="{9296C03B-CD25-4E17-8F90-864A9644CE1F}" destId="{22ABD303-5A51-4D31-A141-E050D87EEA97}" srcOrd="2" destOrd="0" presId="urn:microsoft.com/office/officeart/2005/8/layout/process4"/>
    <dgm:cxn modelId="{5A90F1B5-8262-4703-B938-A1E4DAA79D75}" type="presParOf" srcId="{22ABD303-5A51-4D31-A141-E050D87EEA97}" destId="{8B1DF22E-004D-45BB-B60F-76C23D754411}" srcOrd="0" destOrd="0" presId="urn:microsoft.com/office/officeart/2005/8/layout/process4"/>
    <dgm:cxn modelId="{3D54F82F-7D71-4AF9-AA6E-09B74848D863}" type="presParOf" srcId="{22ABD303-5A51-4D31-A141-E050D87EEA97}" destId="{87F99B9D-E240-41E8-B8FB-A57244E69BDC}" srcOrd="1" destOrd="0" presId="urn:microsoft.com/office/officeart/2005/8/layout/process4"/>
    <dgm:cxn modelId="{F8CE978C-9A74-4DF3-8636-2752EA8AEA68}" type="presParOf" srcId="{22ABD303-5A51-4D31-A141-E050D87EEA97}" destId="{FE3BC1CB-4BAA-4B94-B4ED-A9C6D2CD5089}" srcOrd="2" destOrd="0" presId="urn:microsoft.com/office/officeart/2005/8/layout/process4"/>
    <dgm:cxn modelId="{D7F1E6E3-1C0F-4517-9662-BAD68969AA4B}" type="presParOf" srcId="{FE3BC1CB-4BAA-4B94-B4ED-A9C6D2CD5089}" destId="{6D7DDD20-8EF1-47B0-9847-E4351573BB2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E5EA29-71B5-45BA-A63B-08C7CE1ECD67}" type="doc">
      <dgm:prSet loTypeId="urn:microsoft.com/office/officeart/2005/8/layout/hProcess9" loCatId="process" qsTypeId="urn:microsoft.com/office/officeart/2005/8/quickstyle/simple1" qsCatId="simple" csTypeId="urn:microsoft.com/office/officeart/2005/8/colors/accent0_1" csCatId="mainScheme" phldr="1"/>
      <dgm:spPr/>
    </dgm:pt>
    <dgm:pt modelId="{6D64C8BF-A888-40DB-9E18-43A4E236C90B}">
      <dgm:prSet phldrT="[텍스트]"/>
      <dgm:spPr/>
      <dgm:t>
        <a:bodyPr/>
        <a:lstStyle/>
        <a:p>
          <a:pPr latinLnBrk="1"/>
          <a:r>
            <a:rPr lang="ko-KR" altLang="en-US" b="1" dirty="0"/>
            <a:t>이미지 분석 기술 </a:t>
          </a:r>
          <a:endParaRPr lang="en-US" altLang="ko-KR" b="1" dirty="0"/>
        </a:p>
        <a:p>
          <a:pPr latinLnBrk="1"/>
          <a:r>
            <a:rPr lang="ko-KR" altLang="en-US" dirty="0"/>
            <a:t>복잡한 성형 표면 및 결함 처리에 탁월 </a:t>
          </a:r>
        </a:p>
      </dgm:t>
    </dgm:pt>
    <dgm:pt modelId="{C179979E-85C4-48A4-8AA8-10CE834F6E5B}" type="parTrans" cxnId="{DA55CD9A-864C-4CDE-8720-DFCA70443717}">
      <dgm:prSet/>
      <dgm:spPr/>
      <dgm:t>
        <a:bodyPr/>
        <a:lstStyle/>
        <a:p>
          <a:pPr latinLnBrk="1"/>
          <a:endParaRPr lang="ko-KR" altLang="en-US"/>
        </a:p>
      </dgm:t>
    </dgm:pt>
    <dgm:pt modelId="{FAD7DF3F-C3C6-4AE0-99D9-20A95DBA39A2}" type="sibTrans" cxnId="{DA55CD9A-864C-4CDE-8720-DFCA70443717}">
      <dgm:prSet/>
      <dgm:spPr/>
      <dgm:t>
        <a:bodyPr/>
        <a:lstStyle/>
        <a:p>
          <a:pPr latinLnBrk="1"/>
          <a:endParaRPr lang="ko-KR" altLang="en-US"/>
        </a:p>
      </dgm:t>
    </dgm:pt>
    <dgm:pt modelId="{E03C1D3F-648A-4904-82AB-6F217E6B056D}">
      <dgm:prSet phldrT="[텍스트]"/>
      <dgm:spPr/>
      <dgm:t>
        <a:bodyPr/>
        <a:lstStyle/>
        <a:p>
          <a:pPr latinLnBrk="1"/>
          <a:r>
            <a:rPr lang="ko-KR" altLang="en-US" b="1" dirty="0"/>
            <a:t>머신 비전 시스템</a:t>
          </a:r>
          <a:endParaRPr lang="en-US" altLang="ko-KR" b="1" dirty="0"/>
        </a:p>
        <a:p>
          <a:pPr latinLnBrk="1"/>
          <a:r>
            <a:rPr lang="ko-KR" altLang="en-US" dirty="0"/>
            <a:t>제품의 결함</a:t>
          </a:r>
          <a:r>
            <a:rPr lang="en-US" altLang="ko-KR" dirty="0"/>
            <a:t>, </a:t>
          </a:r>
          <a:r>
            <a:rPr lang="ko-KR" altLang="en-US" dirty="0"/>
            <a:t>오염</a:t>
          </a:r>
          <a:r>
            <a:rPr lang="en-US" altLang="ko-KR" dirty="0"/>
            <a:t>, </a:t>
          </a:r>
          <a:r>
            <a:rPr lang="ko-KR" altLang="en-US" dirty="0"/>
            <a:t>기능 결점</a:t>
          </a:r>
          <a:r>
            <a:rPr lang="en-US" altLang="ko-KR" dirty="0"/>
            <a:t>, </a:t>
          </a:r>
          <a:r>
            <a:rPr lang="ko-KR" altLang="en-US" dirty="0"/>
            <a:t>이상을 감지하기 위해 트레이닝</a:t>
          </a:r>
        </a:p>
      </dgm:t>
    </dgm:pt>
    <dgm:pt modelId="{33B98450-DC15-4A3E-8B86-3864ED28AAA1}" type="parTrans" cxnId="{61E9183F-4913-4A2B-BCF3-756787CFD07F}">
      <dgm:prSet/>
      <dgm:spPr/>
      <dgm:t>
        <a:bodyPr/>
        <a:lstStyle/>
        <a:p>
          <a:pPr latinLnBrk="1"/>
          <a:endParaRPr lang="ko-KR" altLang="en-US"/>
        </a:p>
      </dgm:t>
    </dgm:pt>
    <dgm:pt modelId="{1FDB4A31-E5B9-446D-A8D5-D11C9A82F868}" type="sibTrans" cxnId="{61E9183F-4913-4A2B-BCF3-756787CFD07F}">
      <dgm:prSet/>
      <dgm:spPr/>
      <dgm:t>
        <a:bodyPr/>
        <a:lstStyle/>
        <a:p>
          <a:pPr latinLnBrk="1"/>
          <a:endParaRPr lang="ko-KR" altLang="en-US"/>
        </a:p>
      </dgm:t>
    </dgm:pt>
    <dgm:pt modelId="{6449E82F-0828-4D8B-AC5B-7425EFE0E63F}">
      <dgm:prSet phldrT="[텍스트]"/>
      <dgm:spPr/>
      <dgm:t>
        <a:bodyPr/>
        <a:lstStyle/>
        <a:p>
          <a:pPr latinLnBrk="1"/>
          <a:r>
            <a:rPr lang="ko-KR" altLang="en-US" dirty="0"/>
            <a:t>기존의 알고리즘으로 처리 불가능한 검사</a:t>
          </a:r>
          <a:r>
            <a:rPr lang="en-US" altLang="ko-KR" dirty="0"/>
            <a:t>, </a:t>
          </a:r>
          <a:r>
            <a:rPr lang="ko-KR" altLang="en-US" dirty="0"/>
            <a:t>분류 및 위치 지정    애플리케이션을 해결</a:t>
          </a:r>
        </a:p>
      </dgm:t>
    </dgm:pt>
    <dgm:pt modelId="{98914DFD-8BCF-4087-A2BB-581C364C981D}" type="parTrans" cxnId="{C1318B97-4411-4749-B4DB-B3C497FEE9E2}">
      <dgm:prSet/>
      <dgm:spPr/>
      <dgm:t>
        <a:bodyPr/>
        <a:lstStyle/>
        <a:p>
          <a:pPr latinLnBrk="1"/>
          <a:endParaRPr lang="ko-KR" altLang="en-US"/>
        </a:p>
      </dgm:t>
    </dgm:pt>
    <dgm:pt modelId="{241ACF32-D0F6-49C3-BDD6-BC6B9DFBC0A5}" type="sibTrans" cxnId="{C1318B97-4411-4749-B4DB-B3C497FEE9E2}">
      <dgm:prSet/>
      <dgm:spPr/>
      <dgm:t>
        <a:bodyPr/>
        <a:lstStyle/>
        <a:p>
          <a:pPr latinLnBrk="1"/>
          <a:endParaRPr lang="ko-KR" altLang="en-US"/>
        </a:p>
      </dgm:t>
    </dgm:pt>
    <dgm:pt modelId="{C13BF66D-5D41-4CF9-8260-AC1B7C9553AD}">
      <dgm:prSet phldrT="[텍스트]"/>
      <dgm:spPr/>
      <dgm:t>
        <a:bodyPr/>
        <a:lstStyle/>
        <a:p>
          <a:pPr latinLnBrk="1"/>
          <a:r>
            <a:rPr lang="ko-KR" altLang="en-US" dirty="0"/>
            <a:t>국방</a:t>
          </a:r>
          <a:r>
            <a:rPr lang="en-US" altLang="ko-KR" dirty="0"/>
            <a:t>, </a:t>
          </a:r>
          <a:r>
            <a:rPr lang="ko-KR" altLang="en-US" dirty="0"/>
            <a:t>항공 우주</a:t>
          </a:r>
          <a:r>
            <a:rPr lang="en-US" altLang="ko-KR" dirty="0"/>
            <a:t>, </a:t>
          </a:r>
          <a:r>
            <a:rPr lang="ko-KR" altLang="en-US" dirty="0"/>
            <a:t>연구</a:t>
          </a:r>
          <a:r>
            <a:rPr lang="en-US" altLang="ko-KR" dirty="0"/>
            <a:t>, </a:t>
          </a:r>
          <a:r>
            <a:rPr lang="ko-KR" altLang="en-US" dirty="0"/>
            <a:t>생체인식</a:t>
          </a:r>
          <a:r>
            <a:rPr lang="en-US" altLang="ko-KR" dirty="0"/>
            <a:t>, </a:t>
          </a:r>
          <a:r>
            <a:rPr lang="ko-KR" altLang="en-US" dirty="0"/>
            <a:t>의료 등에서    머신 비전을 활용 중</a:t>
          </a:r>
        </a:p>
      </dgm:t>
    </dgm:pt>
    <dgm:pt modelId="{E41838A1-CC03-4C73-80FF-713EC77F8A59}" type="parTrans" cxnId="{4A0D2B48-5A5D-4065-885C-669DA464F236}">
      <dgm:prSet/>
      <dgm:spPr/>
      <dgm:t>
        <a:bodyPr/>
        <a:lstStyle/>
        <a:p>
          <a:pPr latinLnBrk="1"/>
          <a:endParaRPr lang="ko-KR" altLang="en-US"/>
        </a:p>
      </dgm:t>
    </dgm:pt>
    <dgm:pt modelId="{CCC3C00F-7C14-4991-86BB-5B331EA6BDCE}" type="sibTrans" cxnId="{4A0D2B48-5A5D-4065-885C-669DA464F236}">
      <dgm:prSet/>
      <dgm:spPr/>
      <dgm:t>
        <a:bodyPr/>
        <a:lstStyle/>
        <a:p>
          <a:pPr latinLnBrk="1"/>
          <a:endParaRPr lang="ko-KR" altLang="en-US"/>
        </a:p>
      </dgm:t>
    </dgm:pt>
    <dgm:pt modelId="{2024EA08-C646-452C-A12C-733E1B4B31B0}" type="pres">
      <dgm:prSet presAssocID="{12E5EA29-71B5-45BA-A63B-08C7CE1ECD67}" presName="CompostProcess" presStyleCnt="0">
        <dgm:presLayoutVars>
          <dgm:dir/>
          <dgm:resizeHandles val="exact"/>
        </dgm:presLayoutVars>
      </dgm:prSet>
      <dgm:spPr/>
    </dgm:pt>
    <dgm:pt modelId="{862780D3-0522-4B5F-B1D9-EB19CB65F99D}" type="pres">
      <dgm:prSet presAssocID="{12E5EA29-71B5-45BA-A63B-08C7CE1ECD67}" presName="arrow" presStyleLbl="bgShp" presStyleIdx="0" presStyleCnt="1"/>
      <dgm:spPr/>
    </dgm:pt>
    <dgm:pt modelId="{275A5841-41B2-4CC2-82B2-60F03F290F83}" type="pres">
      <dgm:prSet presAssocID="{12E5EA29-71B5-45BA-A63B-08C7CE1ECD67}" presName="linearProcess" presStyleCnt="0"/>
      <dgm:spPr/>
    </dgm:pt>
    <dgm:pt modelId="{1AA8DE75-AF16-4C11-87AA-06960CBF1418}" type="pres">
      <dgm:prSet presAssocID="{6D64C8BF-A888-40DB-9E18-43A4E236C90B}" presName="textNode" presStyleLbl="node1" presStyleIdx="0" presStyleCnt="4">
        <dgm:presLayoutVars>
          <dgm:bulletEnabled val="1"/>
        </dgm:presLayoutVars>
      </dgm:prSet>
      <dgm:spPr/>
    </dgm:pt>
    <dgm:pt modelId="{68758DA9-A83C-48E2-B9FB-1F6423A0E795}" type="pres">
      <dgm:prSet presAssocID="{FAD7DF3F-C3C6-4AE0-99D9-20A95DBA39A2}" presName="sibTrans" presStyleCnt="0"/>
      <dgm:spPr/>
    </dgm:pt>
    <dgm:pt modelId="{5D04DC2A-7CEF-4C7B-A703-261C716CF9A7}" type="pres">
      <dgm:prSet presAssocID="{E03C1D3F-648A-4904-82AB-6F217E6B056D}" presName="textNode" presStyleLbl="node1" presStyleIdx="1" presStyleCnt="4">
        <dgm:presLayoutVars>
          <dgm:bulletEnabled val="1"/>
        </dgm:presLayoutVars>
      </dgm:prSet>
      <dgm:spPr/>
    </dgm:pt>
    <dgm:pt modelId="{22EDEDA6-680C-417E-BE6D-05D394EEDE8D}" type="pres">
      <dgm:prSet presAssocID="{1FDB4A31-E5B9-446D-A8D5-D11C9A82F868}" presName="sibTrans" presStyleCnt="0"/>
      <dgm:spPr/>
    </dgm:pt>
    <dgm:pt modelId="{91FDC98E-D2CA-4E28-A6B2-EB99CF050E91}" type="pres">
      <dgm:prSet presAssocID="{6449E82F-0828-4D8B-AC5B-7425EFE0E63F}" presName="textNode" presStyleLbl="node1" presStyleIdx="2" presStyleCnt="4">
        <dgm:presLayoutVars>
          <dgm:bulletEnabled val="1"/>
        </dgm:presLayoutVars>
      </dgm:prSet>
      <dgm:spPr/>
    </dgm:pt>
    <dgm:pt modelId="{5830EAB7-394E-4894-8F8A-A9AE978D7087}" type="pres">
      <dgm:prSet presAssocID="{241ACF32-D0F6-49C3-BDD6-BC6B9DFBC0A5}" presName="sibTrans" presStyleCnt="0"/>
      <dgm:spPr/>
    </dgm:pt>
    <dgm:pt modelId="{111A6727-347D-4132-84F8-14A2A9484E77}" type="pres">
      <dgm:prSet presAssocID="{C13BF66D-5D41-4CF9-8260-AC1B7C9553AD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7C136906-D463-4158-849E-642462F0247F}" type="presOf" srcId="{6449E82F-0828-4D8B-AC5B-7425EFE0E63F}" destId="{91FDC98E-D2CA-4E28-A6B2-EB99CF050E91}" srcOrd="0" destOrd="0" presId="urn:microsoft.com/office/officeart/2005/8/layout/hProcess9"/>
    <dgm:cxn modelId="{61E9183F-4913-4A2B-BCF3-756787CFD07F}" srcId="{12E5EA29-71B5-45BA-A63B-08C7CE1ECD67}" destId="{E03C1D3F-648A-4904-82AB-6F217E6B056D}" srcOrd="1" destOrd="0" parTransId="{33B98450-DC15-4A3E-8B86-3864ED28AAA1}" sibTransId="{1FDB4A31-E5B9-446D-A8D5-D11C9A82F868}"/>
    <dgm:cxn modelId="{4A0D2B48-5A5D-4065-885C-669DA464F236}" srcId="{12E5EA29-71B5-45BA-A63B-08C7CE1ECD67}" destId="{C13BF66D-5D41-4CF9-8260-AC1B7C9553AD}" srcOrd="3" destOrd="0" parTransId="{E41838A1-CC03-4C73-80FF-713EC77F8A59}" sibTransId="{CCC3C00F-7C14-4991-86BB-5B331EA6BDCE}"/>
    <dgm:cxn modelId="{E9954052-28AB-44EF-8DAA-C395D3F8796E}" type="presOf" srcId="{C13BF66D-5D41-4CF9-8260-AC1B7C9553AD}" destId="{111A6727-347D-4132-84F8-14A2A9484E77}" srcOrd="0" destOrd="0" presId="urn:microsoft.com/office/officeart/2005/8/layout/hProcess9"/>
    <dgm:cxn modelId="{A6DCBC87-29A0-401A-9C6C-7CC021143775}" type="presOf" srcId="{E03C1D3F-648A-4904-82AB-6F217E6B056D}" destId="{5D04DC2A-7CEF-4C7B-A703-261C716CF9A7}" srcOrd="0" destOrd="0" presId="urn:microsoft.com/office/officeart/2005/8/layout/hProcess9"/>
    <dgm:cxn modelId="{A0BE5492-AB5A-4BD5-8401-A5DBD52B689B}" type="presOf" srcId="{6D64C8BF-A888-40DB-9E18-43A4E236C90B}" destId="{1AA8DE75-AF16-4C11-87AA-06960CBF1418}" srcOrd="0" destOrd="0" presId="urn:microsoft.com/office/officeart/2005/8/layout/hProcess9"/>
    <dgm:cxn modelId="{C1318B97-4411-4749-B4DB-B3C497FEE9E2}" srcId="{12E5EA29-71B5-45BA-A63B-08C7CE1ECD67}" destId="{6449E82F-0828-4D8B-AC5B-7425EFE0E63F}" srcOrd="2" destOrd="0" parTransId="{98914DFD-8BCF-4087-A2BB-581C364C981D}" sibTransId="{241ACF32-D0F6-49C3-BDD6-BC6B9DFBC0A5}"/>
    <dgm:cxn modelId="{DA55CD9A-864C-4CDE-8720-DFCA70443717}" srcId="{12E5EA29-71B5-45BA-A63B-08C7CE1ECD67}" destId="{6D64C8BF-A888-40DB-9E18-43A4E236C90B}" srcOrd="0" destOrd="0" parTransId="{C179979E-85C4-48A4-8AA8-10CE834F6E5B}" sibTransId="{FAD7DF3F-C3C6-4AE0-99D9-20A95DBA39A2}"/>
    <dgm:cxn modelId="{C1FFA4CA-B656-4B3A-8797-E3F0F46085D0}" type="presOf" srcId="{12E5EA29-71B5-45BA-A63B-08C7CE1ECD67}" destId="{2024EA08-C646-452C-A12C-733E1B4B31B0}" srcOrd="0" destOrd="0" presId="urn:microsoft.com/office/officeart/2005/8/layout/hProcess9"/>
    <dgm:cxn modelId="{F0E08453-D427-45A5-A512-3265955C31D5}" type="presParOf" srcId="{2024EA08-C646-452C-A12C-733E1B4B31B0}" destId="{862780D3-0522-4B5F-B1D9-EB19CB65F99D}" srcOrd="0" destOrd="0" presId="urn:microsoft.com/office/officeart/2005/8/layout/hProcess9"/>
    <dgm:cxn modelId="{E54452A7-C2EB-42C2-947A-0C5275CDE058}" type="presParOf" srcId="{2024EA08-C646-452C-A12C-733E1B4B31B0}" destId="{275A5841-41B2-4CC2-82B2-60F03F290F83}" srcOrd="1" destOrd="0" presId="urn:microsoft.com/office/officeart/2005/8/layout/hProcess9"/>
    <dgm:cxn modelId="{8EFD78BA-7138-46DB-8325-59CF78ABDF8E}" type="presParOf" srcId="{275A5841-41B2-4CC2-82B2-60F03F290F83}" destId="{1AA8DE75-AF16-4C11-87AA-06960CBF1418}" srcOrd="0" destOrd="0" presId="urn:microsoft.com/office/officeart/2005/8/layout/hProcess9"/>
    <dgm:cxn modelId="{E4B51173-C52F-430A-8BBD-20B859ECF430}" type="presParOf" srcId="{275A5841-41B2-4CC2-82B2-60F03F290F83}" destId="{68758DA9-A83C-48E2-B9FB-1F6423A0E795}" srcOrd="1" destOrd="0" presId="urn:microsoft.com/office/officeart/2005/8/layout/hProcess9"/>
    <dgm:cxn modelId="{ECDE9978-B737-4936-B8DB-1F29A9D5A3B9}" type="presParOf" srcId="{275A5841-41B2-4CC2-82B2-60F03F290F83}" destId="{5D04DC2A-7CEF-4C7B-A703-261C716CF9A7}" srcOrd="2" destOrd="0" presId="urn:microsoft.com/office/officeart/2005/8/layout/hProcess9"/>
    <dgm:cxn modelId="{84EC3CCA-DCCB-4C03-97D3-A0AB6EDEE324}" type="presParOf" srcId="{275A5841-41B2-4CC2-82B2-60F03F290F83}" destId="{22EDEDA6-680C-417E-BE6D-05D394EEDE8D}" srcOrd="3" destOrd="0" presId="urn:microsoft.com/office/officeart/2005/8/layout/hProcess9"/>
    <dgm:cxn modelId="{6DDCF04A-2F05-47C3-9FB5-9A2D3388913A}" type="presParOf" srcId="{275A5841-41B2-4CC2-82B2-60F03F290F83}" destId="{91FDC98E-D2CA-4E28-A6B2-EB99CF050E91}" srcOrd="4" destOrd="0" presId="urn:microsoft.com/office/officeart/2005/8/layout/hProcess9"/>
    <dgm:cxn modelId="{F1781F6E-CB2F-4EFD-91A4-8CD2817A4E56}" type="presParOf" srcId="{275A5841-41B2-4CC2-82B2-60F03F290F83}" destId="{5830EAB7-394E-4894-8F8A-A9AE978D7087}" srcOrd="5" destOrd="0" presId="urn:microsoft.com/office/officeart/2005/8/layout/hProcess9"/>
    <dgm:cxn modelId="{54F567A4-F5E8-4590-90BF-A5A1F44D4B3D}" type="presParOf" srcId="{275A5841-41B2-4CC2-82B2-60F03F290F83}" destId="{111A6727-347D-4132-84F8-14A2A9484E77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38B552-C967-4513-AFC8-9F48001907EB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E65A6B06-09EA-4FBF-A47E-1B5067D118CA}">
      <dgm:prSet phldrT="[텍스트]"/>
      <dgm:spPr/>
      <dgm:t>
        <a:bodyPr/>
        <a:lstStyle/>
        <a:p>
          <a:pPr latinLnBrk="1"/>
          <a:r>
            <a:rPr lang="ko-KR" altLang="en-US" b="1" dirty="0"/>
            <a:t>서비스 개발</a:t>
          </a:r>
        </a:p>
      </dgm:t>
    </dgm:pt>
    <dgm:pt modelId="{AA766725-4F51-415C-8250-A8AF75A2FFE2}" type="parTrans" cxnId="{47911BE5-B0FF-4E97-9489-8F510962AC57}">
      <dgm:prSet/>
      <dgm:spPr/>
      <dgm:t>
        <a:bodyPr/>
        <a:lstStyle/>
        <a:p>
          <a:pPr latinLnBrk="1"/>
          <a:endParaRPr lang="ko-KR" altLang="en-US"/>
        </a:p>
      </dgm:t>
    </dgm:pt>
    <dgm:pt modelId="{D4B0BC72-BB28-4B80-8C39-E3B4149C374E}" type="sibTrans" cxnId="{47911BE5-B0FF-4E97-9489-8F510962AC57}">
      <dgm:prSet/>
      <dgm:spPr/>
      <dgm:t>
        <a:bodyPr/>
        <a:lstStyle/>
        <a:p>
          <a:pPr latinLnBrk="1"/>
          <a:endParaRPr lang="ko-KR" altLang="en-US"/>
        </a:p>
      </dgm:t>
    </dgm:pt>
    <dgm:pt modelId="{1754AC13-E015-4049-B9C0-8125528A0D78}">
      <dgm:prSet phldrT="[텍스트]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웹</a:t>
          </a:r>
          <a:r>
            <a:rPr lang="en-US" altLang="ko-KR" dirty="0"/>
            <a:t>, </a:t>
          </a:r>
          <a:r>
            <a:rPr lang="ko-KR" altLang="en-US" dirty="0"/>
            <a:t>앱을 통한 </a:t>
          </a:r>
          <a:r>
            <a:rPr lang="en-US" altLang="ko-KR" dirty="0"/>
            <a:t>CFRP </a:t>
          </a:r>
          <a:r>
            <a:rPr lang="ko-KR" altLang="en-US" dirty="0"/>
            <a:t>가공 이미지 결함 검출 결과 확인</a:t>
          </a:r>
        </a:p>
      </dgm:t>
    </dgm:pt>
    <dgm:pt modelId="{8428F467-8619-472D-9FD9-3A4C363918BB}" type="parTrans" cxnId="{4BEF5E89-7268-47B1-B6A2-4855BE36E6E2}">
      <dgm:prSet/>
      <dgm:spPr/>
      <dgm:t>
        <a:bodyPr/>
        <a:lstStyle/>
        <a:p>
          <a:pPr latinLnBrk="1"/>
          <a:endParaRPr lang="ko-KR" altLang="en-US"/>
        </a:p>
      </dgm:t>
    </dgm:pt>
    <dgm:pt modelId="{F08011EE-81D1-42BB-81C9-BF18E446E2B8}" type="sibTrans" cxnId="{4BEF5E89-7268-47B1-B6A2-4855BE36E6E2}">
      <dgm:prSet/>
      <dgm:spPr/>
      <dgm:t>
        <a:bodyPr/>
        <a:lstStyle/>
        <a:p>
          <a:pPr latinLnBrk="1"/>
          <a:endParaRPr lang="ko-KR" altLang="en-US"/>
        </a:p>
      </dgm:t>
    </dgm:pt>
    <dgm:pt modelId="{B9A3521C-322A-4D06-B50E-21A2D7F8D679}">
      <dgm:prSet phldrT="[텍스트]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핸드폰 카메라를 통한 간이 이미지 결함 검출 앱 개발</a:t>
          </a:r>
        </a:p>
      </dgm:t>
    </dgm:pt>
    <dgm:pt modelId="{AB233DA3-DF63-4C2A-AAEE-6AE4BAF0FAAC}" type="parTrans" cxnId="{E7642F66-8753-4C8E-BC82-F54724410B10}">
      <dgm:prSet/>
      <dgm:spPr/>
      <dgm:t>
        <a:bodyPr/>
        <a:lstStyle/>
        <a:p>
          <a:pPr latinLnBrk="1"/>
          <a:endParaRPr lang="ko-KR" altLang="en-US"/>
        </a:p>
      </dgm:t>
    </dgm:pt>
    <dgm:pt modelId="{06E09693-352E-45AE-8A12-D53ED89FDFCE}" type="sibTrans" cxnId="{E7642F66-8753-4C8E-BC82-F54724410B10}">
      <dgm:prSet/>
      <dgm:spPr/>
      <dgm:t>
        <a:bodyPr/>
        <a:lstStyle/>
        <a:p>
          <a:pPr latinLnBrk="1"/>
          <a:endParaRPr lang="ko-KR" altLang="en-US"/>
        </a:p>
      </dgm:t>
    </dgm:pt>
    <dgm:pt modelId="{F478D7E3-0C44-4F6C-9892-A5F02A95A915}">
      <dgm:prSet phldrT="[텍스트]"/>
      <dgm:spPr/>
      <dgm:t>
        <a:bodyPr/>
        <a:lstStyle/>
        <a:p>
          <a:pPr latinLnBrk="1"/>
          <a:r>
            <a:rPr lang="ko-KR" altLang="en-US" b="1" dirty="0"/>
            <a:t>웹 개발</a:t>
          </a:r>
        </a:p>
      </dgm:t>
    </dgm:pt>
    <dgm:pt modelId="{B8260258-ADCB-4850-9532-E7F6B58B4C87}" type="parTrans" cxnId="{8B301CDD-DEE4-4813-899B-307D169B2DCD}">
      <dgm:prSet/>
      <dgm:spPr/>
      <dgm:t>
        <a:bodyPr/>
        <a:lstStyle/>
        <a:p>
          <a:pPr latinLnBrk="1"/>
          <a:endParaRPr lang="ko-KR" altLang="en-US"/>
        </a:p>
      </dgm:t>
    </dgm:pt>
    <dgm:pt modelId="{BC73E79C-F888-4A2B-9E64-928B23A8B689}" type="sibTrans" cxnId="{8B301CDD-DEE4-4813-899B-307D169B2DCD}">
      <dgm:prSet/>
      <dgm:spPr/>
      <dgm:t>
        <a:bodyPr/>
        <a:lstStyle/>
        <a:p>
          <a:pPr latinLnBrk="1"/>
          <a:endParaRPr lang="ko-KR" altLang="en-US"/>
        </a:p>
      </dgm:t>
    </dgm:pt>
    <dgm:pt modelId="{264C2FED-5BC4-47B4-9A4C-D16F807BEC56}">
      <dgm:prSet phldrT="[텍스트]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페이지 관리자용 웹 개발</a:t>
          </a:r>
        </a:p>
      </dgm:t>
    </dgm:pt>
    <dgm:pt modelId="{85E41FE3-666F-41FB-ACE8-583404CD5C31}" type="parTrans" cxnId="{70E912DF-84E7-44FC-B625-9F8332DBACD3}">
      <dgm:prSet/>
      <dgm:spPr/>
      <dgm:t>
        <a:bodyPr/>
        <a:lstStyle/>
        <a:p>
          <a:pPr latinLnBrk="1"/>
          <a:endParaRPr lang="ko-KR" altLang="en-US"/>
        </a:p>
      </dgm:t>
    </dgm:pt>
    <dgm:pt modelId="{F2E00AD5-59AD-4976-9A8B-257CF046F94F}" type="sibTrans" cxnId="{70E912DF-84E7-44FC-B625-9F8332DBACD3}">
      <dgm:prSet/>
      <dgm:spPr/>
      <dgm:t>
        <a:bodyPr/>
        <a:lstStyle/>
        <a:p>
          <a:pPr latinLnBrk="1"/>
          <a:endParaRPr lang="ko-KR" altLang="en-US"/>
        </a:p>
      </dgm:t>
    </dgm:pt>
    <dgm:pt modelId="{BEC6C6E8-FD0C-4C18-BBF3-EB0CFAAC9B73}">
      <dgm:prSet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검출된 결함에 대한 </a:t>
          </a:r>
          <a:r>
            <a:rPr lang="en-US" altLang="ko-KR" dirty="0"/>
            <a:t>Box </a:t>
          </a:r>
          <a:r>
            <a:rPr lang="ko-KR" altLang="en-US" dirty="0"/>
            <a:t>표시 후 재가공 판단</a:t>
          </a:r>
        </a:p>
      </dgm:t>
    </dgm:pt>
    <dgm:pt modelId="{6C6691E8-476E-46C5-B3A2-90F2A613C7E7}" type="parTrans" cxnId="{B0A6F55E-E777-4C71-BE2B-8BCA9A91B2CD}">
      <dgm:prSet/>
      <dgm:spPr/>
      <dgm:t>
        <a:bodyPr/>
        <a:lstStyle/>
        <a:p>
          <a:pPr latinLnBrk="1"/>
          <a:endParaRPr lang="ko-KR" altLang="en-US"/>
        </a:p>
      </dgm:t>
    </dgm:pt>
    <dgm:pt modelId="{4FF365DE-612C-4A68-A1BF-2ED503E4D02E}" type="sibTrans" cxnId="{B0A6F55E-E777-4C71-BE2B-8BCA9A91B2CD}">
      <dgm:prSet/>
      <dgm:spPr/>
      <dgm:t>
        <a:bodyPr/>
        <a:lstStyle/>
        <a:p>
          <a:pPr latinLnBrk="1"/>
          <a:endParaRPr lang="ko-KR" altLang="en-US"/>
        </a:p>
      </dgm:t>
    </dgm:pt>
    <dgm:pt modelId="{379F34FD-2A71-47D9-9148-6FEF733D3ED9}">
      <dgm:prSet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/>
            <a:t>사용자 결함 검출 이미지 확인용 웹 개발</a:t>
          </a:r>
        </a:p>
      </dgm:t>
    </dgm:pt>
    <dgm:pt modelId="{5DC206A7-77D1-475B-BF12-A4CE4D5CA2B7}" type="parTrans" cxnId="{0DECD3E2-4652-4514-AF68-F32F94861680}">
      <dgm:prSet/>
      <dgm:spPr/>
      <dgm:t>
        <a:bodyPr/>
        <a:lstStyle/>
        <a:p>
          <a:pPr latinLnBrk="1"/>
          <a:endParaRPr lang="ko-KR" altLang="en-US"/>
        </a:p>
      </dgm:t>
    </dgm:pt>
    <dgm:pt modelId="{4DD8FAAE-9C48-4BBD-B8DE-302FAA86CE3E}" type="sibTrans" cxnId="{0DECD3E2-4652-4514-AF68-F32F94861680}">
      <dgm:prSet/>
      <dgm:spPr/>
      <dgm:t>
        <a:bodyPr/>
        <a:lstStyle/>
        <a:p>
          <a:pPr latinLnBrk="1"/>
          <a:endParaRPr lang="ko-KR" altLang="en-US"/>
        </a:p>
      </dgm:t>
    </dgm:pt>
    <dgm:pt modelId="{40AAFB10-00EA-4CB7-A912-7B8E6D6D0644}">
      <dgm:prSet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사용자 이미지 업로드 웹 개발</a:t>
          </a:r>
        </a:p>
      </dgm:t>
    </dgm:pt>
    <dgm:pt modelId="{801FEA32-D41C-48C5-8FB9-670A1A923BCD}" type="parTrans" cxnId="{2EE057B3-EC40-4EC4-B075-3CDB92B2B079}">
      <dgm:prSet/>
      <dgm:spPr/>
      <dgm:t>
        <a:bodyPr/>
        <a:lstStyle/>
        <a:p>
          <a:pPr latinLnBrk="1"/>
          <a:endParaRPr lang="ko-KR" altLang="en-US"/>
        </a:p>
      </dgm:t>
    </dgm:pt>
    <dgm:pt modelId="{436A927C-D188-4316-845C-A5FB0E241608}" type="sibTrans" cxnId="{2EE057B3-EC40-4EC4-B075-3CDB92B2B079}">
      <dgm:prSet/>
      <dgm:spPr/>
      <dgm:t>
        <a:bodyPr/>
        <a:lstStyle/>
        <a:p>
          <a:pPr latinLnBrk="1"/>
          <a:endParaRPr lang="ko-KR" altLang="en-US"/>
        </a:p>
      </dgm:t>
    </dgm:pt>
    <dgm:pt modelId="{BD8CFE12-28AC-442D-925C-B6D028DB56BB}" type="pres">
      <dgm:prSet presAssocID="{9738B552-C967-4513-AFC8-9F48001907EB}" presName="Name0" presStyleCnt="0">
        <dgm:presLayoutVars>
          <dgm:chMax val="7"/>
          <dgm:chPref val="7"/>
          <dgm:dir/>
        </dgm:presLayoutVars>
      </dgm:prSet>
      <dgm:spPr/>
    </dgm:pt>
    <dgm:pt modelId="{62F3C40C-56D2-486C-8335-62E2E71E9DAB}" type="pres">
      <dgm:prSet presAssocID="{9738B552-C967-4513-AFC8-9F48001907EB}" presName="Name1" presStyleCnt="0"/>
      <dgm:spPr/>
    </dgm:pt>
    <dgm:pt modelId="{344BE9B7-C5F3-4AB4-978B-0B9E40DF3238}" type="pres">
      <dgm:prSet presAssocID="{9738B552-C967-4513-AFC8-9F48001907EB}" presName="cycle" presStyleCnt="0"/>
      <dgm:spPr/>
    </dgm:pt>
    <dgm:pt modelId="{0FEFB472-24AF-4C42-A86C-DADDBC319519}" type="pres">
      <dgm:prSet presAssocID="{9738B552-C967-4513-AFC8-9F48001907EB}" presName="srcNode" presStyleLbl="node1" presStyleIdx="0" presStyleCnt="2"/>
      <dgm:spPr/>
    </dgm:pt>
    <dgm:pt modelId="{8DBC8817-E3DE-430A-9E3A-0D4A3CFEE542}" type="pres">
      <dgm:prSet presAssocID="{9738B552-C967-4513-AFC8-9F48001907EB}" presName="conn" presStyleLbl="parChTrans1D2" presStyleIdx="0" presStyleCnt="1"/>
      <dgm:spPr/>
    </dgm:pt>
    <dgm:pt modelId="{318CEBA1-C6E8-4CE8-9347-1065300FF803}" type="pres">
      <dgm:prSet presAssocID="{9738B552-C967-4513-AFC8-9F48001907EB}" presName="extraNode" presStyleLbl="node1" presStyleIdx="0" presStyleCnt="2"/>
      <dgm:spPr/>
    </dgm:pt>
    <dgm:pt modelId="{FE0BABDD-97F9-45E3-A088-E192CC3ADB8A}" type="pres">
      <dgm:prSet presAssocID="{9738B552-C967-4513-AFC8-9F48001907EB}" presName="dstNode" presStyleLbl="node1" presStyleIdx="0" presStyleCnt="2"/>
      <dgm:spPr/>
    </dgm:pt>
    <dgm:pt modelId="{4761C8D5-24E8-464D-88BC-54D94D657EA9}" type="pres">
      <dgm:prSet presAssocID="{E65A6B06-09EA-4FBF-A47E-1B5067D118CA}" presName="text_1" presStyleLbl="node1" presStyleIdx="0" presStyleCnt="2">
        <dgm:presLayoutVars>
          <dgm:bulletEnabled val="1"/>
        </dgm:presLayoutVars>
      </dgm:prSet>
      <dgm:spPr/>
    </dgm:pt>
    <dgm:pt modelId="{FABD0BE4-9974-462F-BBF1-CEB99FB20657}" type="pres">
      <dgm:prSet presAssocID="{E65A6B06-09EA-4FBF-A47E-1B5067D118CA}" presName="accent_1" presStyleCnt="0"/>
      <dgm:spPr/>
    </dgm:pt>
    <dgm:pt modelId="{5D69F564-1370-4514-A676-C34C2ADFE9F2}" type="pres">
      <dgm:prSet presAssocID="{E65A6B06-09EA-4FBF-A47E-1B5067D118CA}" presName="accentRepeatNode" presStyleLbl="solidFgAcc1" presStyleIdx="0" presStyleCnt="2"/>
      <dgm:spPr/>
    </dgm:pt>
    <dgm:pt modelId="{6FBD85AD-F549-412D-8081-9F19F504E588}" type="pres">
      <dgm:prSet presAssocID="{F478D7E3-0C44-4F6C-9892-A5F02A95A915}" presName="text_2" presStyleLbl="node1" presStyleIdx="1" presStyleCnt="2">
        <dgm:presLayoutVars>
          <dgm:bulletEnabled val="1"/>
        </dgm:presLayoutVars>
      </dgm:prSet>
      <dgm:spPr/>
    </dgm:pt>
    <dgm:pt modelId="{66AB275B-3B25-4573-AD2F-BC6E18B9A5C1}" type="pres">
      <dgm:prSet presAssocID="{F478D7E3-0C44-4F6C-9892-A5F02A95A915}" presName="accent_2" presStyleCnt="0"/>
      <dgm:spPr/>
    </dgm:pt>
    <dgm:pt modelId="{AEF40EA3-C510-4ECE-A73A-7F0667071577}" type="pres">
      <dgm:prSet presAssocID="{F478D7E3-0C44-4F6C-9892-A5F02A95A915}" presName="accentRepeatNode" presStyleLbl="solidFgAcc1" presStyleIdx="1" presStyleCnt="2"/>
      <dgm:spPr/>
    </dgm:pt>
  </dgm:ptLst>
  <dgm:cxnLst>
    <dgm:cxn modelId="{7342C412-6E4F-4384-91A9-34515207013B}" type="presOf" srcId="{264C2FED-5BC4-47B4-9A4C-D16F807BEC56}" destId="{6FBD85AD-F549-412D-8081-9F19F504E588}" srcOrd="0" destOrd="1" presId="urn:microsoft.com/office/officeart/2008/layout/VerticalCurvedList"/>
    <dgm:cxn modelId="{B0A6F55E-E777-4C71-BE2B-8BCA9A91B2CD}" srcId="{E65A6B06-09EA-4FBF-A47E-1B5067D118CA}" destId="{BEC6C6E8-FD0C-4C18-BBF3-EB0CFAAC9B73}" srcOrd="2" destOrd="0" parTransId="{6C6691E8-476E-46C5-B3A2-90F2A613C7E7}" sibTransId="{4FF365DE-612C-4A68-A1BF-2ED503E4D02E}"/>
    <dgm:cxn modelId="{E7642F66-8753-4C8E-BC82-F54724410B10}" srcId="{E65A6B06-09EA-4FBF-A47E-1B5067D118CA}" destId="{B9A3521C-322A-4D06-B50E-21A2D7F8D679}" srcOrd="1" destOrd="0" parTransId="{AB233DA3-DF63-4C2A-AAEE-6AE4BAF0FAAC}" sibTransId="{06E09693-352E-45AE-8A12-D53ED89FDFCE}"/>
    <dgm:cxn modelId="{38D01C6D-1A77-4703-ACA7-81D2A7683A8D}" type="presOf" srcId="{F478D7E3-0C44-4F6C-9892-A5F02A95A915}" destId="{6FBD85AD-F549-412D-8081-9F19F504E588}" srcOrd="0" destOrd="0" presId="urn:microsoft.com/office/officeart/2008/layout/VerticalCurvedList"/>
    <dgm:cxn modelId="{62D6514F-A6A8-450C-A451-E6C0EA691D44}" type="presOf" srcId="{40AAFB10-00EA-4CB7-A912-7B8E6D6D0644}" destId="{6FBD85AD-F549-412D-8081-9F19F504E588}" srcOrd="0" destOrd="3" presId="urn:microsoft.com/office/officeart/2008/layout/VerticalCurvedList"/>
    <dgm:cxn modelId="{0B1CF952-CBF8-4A64-B914-BD565EA89D55}" type="presOf" srcId="{379F34FD-2A71-47D9-9148-6FEF733D3ED9}" destId="{6FBD85AD-F549-412D-8081-9F19F504E588}" srcOrd="0" destOrd="2" presId="urn:microsoft.com/office/officeart/2008/layout/VerticalCurvedList"/>
    <dgm:cxn modelId="{4BEF5E89-7268-47B1-B6A2-4855BE36E6E2}" srcId="{E65A6B06-09EA-4FBF-A47E-1B5067D118CA}" destId="{1754AC13-E015-4049-B9C0-8125528A0D78}" srcOrd="0" destOrd="0" parTransId="{8428F467-8619-472D-9FD9-3A4C363918BB}" sibTransId="{F08011EE-81D1-42BB-81C9-BF18E446E2B8}"/>
    <dgm:cxn modelId="{5BB63A8B-8A7E-463E-BB52-B440362F5E55}" type="presOf" srcId="{E65A6B06-09EA-4FBF-A47E-1B5067D118CA}" destId="{4761C8D5-24E8-464D-88BC-54D94D657EA9}" srcOrd="0" destOrd="0" presId="urn:microsoft.com/office/officeart/2008/layout/VerticalCurvedList"/>
    <dgm:cxn modelId="{5D3C4AA2-6922-48F9-B069-78B85321476B}" type="presOf" srcId="{B9A3521C-322A-4D06-B50E-21A2D7F8D679}" destId="{4761C8D5-24E8-464D-88BC-54D94D657EA9}" srcOrd="0" destOrd="2" presId="urn:microsoft.com/office/officeart/2008/layout/VerticalCurvedList"/>
    <dgm:cxn modelId="{7218B6AB-FC96-468A-AA40-5C558D68BF0B}" type="presOf" srcId="{1754AC13-E015-4049-B9C0-8125528A0D78}" destId="{4761C8D5-24E8-464D-88BC-54D94D657EA9}" srcOrd="0" destOrd="1" presId="urn:microsoft.com/office/officeart/2008/layout/VerticalCurvedList"/>
    <dgm:cxn modelId="{2EE057B3-EC40-4EC4-B075-3CDB92B2B079}" srcId="{F478D7E3-0C44-4F6C-9892-A5F02A95A915}" destId="{40AAFB10-00EA-4CB7-A912-7B8E6D6D0644}" srcOrd="2" destOrd="0" parTransId="{801FEA32-D41C-48C5-8FB9-670A1A923BCD}" sibTransId="{436A927C-D188-4316-845C-A5FB0E241608}"/>
    <dgm:cxn modelId="{2FF527BE-D28A-43D4-9E28-7674D71A7BDC}" type="presOf" srcId="{BEC6C6E8-FD0C-4C18-BBF3-EB0CFAAC9B73}" destId="{4761C8D5-24E8-464D-88BC-54D94D657EA9}" srcOrd="0" destOrd="3" presId="urn:microsoft.com/office/officeart/2008/layout/VerticalCurvedList"/>
    <dgm:cxn modelId="{C6B476CE-FE56-410B-B5AC-A1927D316758}" type="presOf" srcId="{F08011EE-81D1-42BB-81C9-BF18E446E2B8}" destId="{8DBC8817-E3DE-430A-9E3A-0D4A3CFEE542}" srcOrd="0" destOrd="0" presId="urn:microsoft.com/office/officeart/2008/layout/VerticalCurvedList"/>
    <dgm:cxn modelId="{8B301CDD-DEE4-4813-899B-307D169B2DCD}" srcId="{9738B552-C967-4513-AFC8-9F48001907EB}" destId="{F478D7E3-0C44-4F6C-9892-A5F02A95A915}" srcOrd="1" destOrd="0" parTransId="{B8260258-ADCB-4850-9532-E7F6B58B4C87}" sibTransId="{BC73E79C-F888-4A2B-9E64-928B23A8B689}"/>
    <dgm:cxn modelId="{70E912DF-84E7-44FC-B625-9F8332DBACD3}" srcId="{F478D7E3-0C44-4F6C-9892-A5F02A95A915}" destId="{264C2FED-5BC4-47B4-9A4C-D16F807BEC56}" srcOrd="0" destOrd="0" parTransId="{85E41FE3-666F-41FB-ACE8-583404CD5C31}" sibTransId="{F2E00AD5-59AD-4976-9A8B-257CF046F94F}"/>
    <dgm:cxn modelId="{0DECD3E2-4652-4514-AF68-F32F94861680}" srcId="{F478D7E3-0C44-4F6C-9892-A5F02A95A915}" destId="{379F34FD-2A71-47D9-9148-6FEF733D3ED9}" srcOrd="1" destOrd="0" parTransId="{5DC206A7-77D1-475B-BF12-A4CE4D5CA2B7}" sibTransId="{4DD8FAAE-9C48-4BBD-B8DE-302FAA86CE3E}"/>
    <dgm:cxn modelId="{47911BE5-B0FF-4E97-9489-8F510962AC57}" srcId="{9738B552-C967-4513-AFC8-9F48001907EB}" destId="{E65A6B06-09EA-4FBF-A47E-1B5067D118CA}" srcOrd="0" destOrd="0" parTransId="{AA766725-4F51-415C-8250-A8AF75A2FFE2}" sibTransId="{D4B0BC72-BB28-4B80-8C39-E3B4149C374E}"/>
    <dgm:cxn modelId="{FC0118FD-DD61-4CD8-BF1E-4286E9F19A0E}" type="presOf" srcId="{9738B552-C967-4513-AFC8-9F48001907EB}" destId="{BD8CFE12-28AC-442D-925C-B6D028DB56BB}" srcOrd="0" destOrd="0" presId="urn:microsoft.com/office/officeart/2008/layout/VerticalCurvedList"/>
    <dgm:cxn modelId="{236218EE-F001-4E27-A2EF-63D9B0412337}" type="presParOf" srcId="{BD8CFE12-28AC-442D-925C-B6D028DB56BB}" destId="{62F3C40C-56D2-486C-8335-62E2E71E9DAB}" srcOrd="0" destOrd="0" presId="urn:microsoft.com/office/officeart/2008/layout/VerticalCurvedList"/>
    <dgm:cxn modelId="{ED2886FB-2AE1-4623-82C2-9224D1BF8065}" type="presParOf" srcId="{62F3C40C-56D2-486C-8335-62E2E71E9DAB}" destId="{344BE9B7-C5F3-4AB4-978B-0B9E40DF3238}" srcOrd="0" destOrd="0" presId="urn:microsoft.com/office/officeart/2008/layout/VerticalCurvedList"/>
    <dgm:cxn modelId="{997DB1BD-B82E-42B6-AAFA-2C64D22D03E2}" type="presParOf" srcId="{344BE9B7-C5F3-4AB4-978B-0B9E40DF3238}" destId="{0FEFB472-24AF-4C42-A86C-DADDBC319519}" srcOrd="0" destOrd="0" presId="urn:microsoft.com/office/officeart/2008/layout/VerticalCurvedList"/>
    <dgm:cxn modelId="{5A3B7B79-FCE4-46BD-9179-B46D6F3BFB42}" type="presParOf" srcId="{344BE9B7-C5F3-4AB4-978B-0B9E40DF3238}" destId="{8DBC8817-E3DE-430A-9E3A-0D4A3CFEE542}" srcOrd="1" destOrd="0" presId="urn:microsoft.com/office/officeart/2008/layout/VerticalCurvedList"/>
    <dgm:cxn modelId="{EC118DD2-9487-460D-807A-280060CC963A}" type="presParOf" srcId="{344BE9B7-C5F3-4AB4-978B-0B9E40DF3238}" destId="{318CEBA1-C6E8-4CE8-9347-1065300FF803}" srcOrd="2" destOrd="0" presId="urn:microsoft.com/office/officeart/2008/layout/VerticalCurvedList"/>
    <dgm:cxn modelId="{604912CF-95AB-4DB2-AA3D-9C2F6745B54A}" type="presParOf" srcId="{344BE9B7-C5F3-4AB4-978B-0B9E40DF3238}" destId="{FE0BABDD-97F9-45E3-A088-E192CC3ADB8A}" srcOrd="3" destOrd="0" presId="urn:microsoft.com/office/officeart/2008/layout/VerticalCurvedList"/>
    <dgm:cxn modelId="{CD249E86-838C-4042-9FC3-FCDF2F63544F}" type="presParOf" srcId="{62F3C40C-56D2-486C-8335-62E2E71E9DAB}" destId="{4761C8D5-24E8-464D-88BC-54D94D657EA9}" srcOrd="1" destOrd="0" presId="urn:microsoft.com/office/officeart/2008/layout/VerticalCurvedList"/>
    <dgm:cxn modelId="{F1155AA9-7D02-4968-88F7-3F96E4D9C355}" type="presParOf" srcId="{62F3C40C-56D2-486C-8335-62E2E71E9DAB}" destId="{FABD0BE4-9974-462F-BBF1-CEB99FB20657}" srcOrd="2" destOrd="0" presId="urn:microsoft.com/office/officeart/2008/layout/VerticalCurvedList"/>
    <dgm:cxn modelId="{C016E87A-7900-4A00-AE9E-C25FED5AB819}" type="presParOf" srcId="{FABD0BE4-9974-462F-BBF1-CEB99FB20657}" destId="{5D69F564-1370-4514-A676-C34C2ADFE9F2}" srcOrd="0" destOrd="0" presId="urn:microsoft.com/office/officeart/2008/layout/VerticalCurvedList"/>
    <dgm:cxn modelId="{FF06BEA6-00B1-4D8F-8B61-F03601508BE9}" type="presParOf" srcId="{62F3C40C-56D2-486C-8335-62E2E71E9DAB}" destId="{6FBD85AD-F549-412D-8081-9F19F504E588}" srcOrd="3" destOrd="0" presId="urn:microsoft.com/office/officeart/2008/layout/VerticalCurvedList"/>
    <dgm:cxn modelId="{806E63D5-D79A-492A-B407-4916DCE455B0}" type="presParOf" srcId="{62F3C40C-56D2-486C-8335-62E2E71E9DAB}" destId="{66AB275B-3B25-4573-AD2F-BC6E18B9A5C1}" srcOrd="4" destOrd="0" presId="urn:microsoft.com/office/officeart/2008/layout/VerticalCurvedList"/>
    <dgm:cxn modelId="{1E5104A1-4818-45F2-A6EB-596E252CE7D0}" type="presParOf" srcId="{66AB275B-3B25-4573-AD2F-BC6E18B9A5C1}" destId="{AEF40EA3-C510-4ECE-A73A-7F066707157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738B552-C967-4513-AFC8-9F48001907EB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6C4176D-FA91-4C0E-ABC1-03038FE004CE}">
      <dgm:prSet phldrT="[텍스트]" custT="1"/>
      <dgm:spPr/>
      <dgm:t>
        <a:bodyPr/>
        <a:lstStyle/>
        <a:p>
          <a:pPr latinLnBrk="1"/>
          <a:r>
            <a:rPr lang="ko-KR" altLang="en-US" sz="1800" b="1" dirty="0"/>
            <a:t>개발 방향</a:t>
          </a:r>
        </a:p>
      </dgm:t>
    </dgm:pt>
    <dgm:pt modelId="{24E55C4F-D65A-48E3-8076-2D7E73A50572}" type="parTrans" cxnId="{E89517EA-96DB-4312-809A-D78A30C86AC4}">
      <dgm:prSet/>
      <dgm:spPr/>
      <dgm:t>
        <a:bodyPr/>
        <a:lstStyle/>
        <a:p>
          <a:pPr latinLnBrk="1"/>
          <a:endParaRPr lang="ko-KR" altLang="en-US"/>
        </a:p>
      </dgm:t>
    </dgm:pt>
    <dgm:pt modelId="{D44873CA-DD01-43C6-90A0-AB62BBA7ABF4}" type="sibTrans" cxnId="{E89517EA-96DB-4312-809A-D78A30C86AC4}">
      <dgm:prSet/>
      <dgm:spPr/>
      <dgm:t>
        <a:bodyPr/>
        <a:lstStyle/>
        <a:p>
          <a:pPr latinLnBrk="1"/>
          <a:endParaRPr lang="ko-KR" altLang="en-US"/>
        </a:p>
      </dgm:t>
    </dgm:pt>
    <dgm:pt modelId="{EE8EF322-DBB9-4CCF-967E-8C76D2522DDA}">
      <dgm:prSet phldrT="[텍스트]" custT="1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sz="1200" dirty="0"/>
            <a:t> 빠른 프로토타입 출시를 통해 애자일 방법론을 따라서 추가적인 요구사항에 대처</a:t>
          </a:r>
        </a:p>
      </dgm:t>
    </dgm:pt>
    <dgm:pt modelId="{8FF49AE7-B502-4727-8AD0-7E23FD7D7243}" type="parTrans" cxnId="{ED8639C7-0EBA-4FEA-B447-875E749034E7}">
      <dgm:prSet/>
      <dgm:spPr/>
      <dgm:t>
        <a:bodyPr/>
        <a:lstStyle/>
        <a:p>
          <a:pPr latinLnBrk="1"/>
          <a:endParaRPr lang="ko-KR" altLang="en-US"/>
        </a:p>
      </dgm:t>
    </dgm:pt>
    <dgm:pt modelId="{0BD5AD71-5F64-42DB-8DE9-5B64FD3D7B7C}" type="sibTrans" cxnId="{ED8639C7-0EBA-4FEA-B447-875E749034E7}">
      <dgm:prSet/>
      <dgm:spPr/>
      <dgm:t>
        <a:bodyPr/>
        <a:lstStyle/>
        <a:p>
          <a:pPr latinLnBrk="1"/>
          <a:endParaRPr lang="ko-KR" altLang="en-US"/>
        </a:p>
      </dgm:t>
    </dgm:pt>
    <dgm:pt modelId="{CB615436-18BB-4A81-8749-C1E21A9E510F}">
      <dgm:prSet custT="1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sz="1200" dirty="0"/>
            <a:t> 개발 시 선행 지식이 부족한 딥 러닝 </a:t>
          </a:r>
          <a:r>
            <a:rPr lang="en-US" altLang="ko-KR" sz="1200" dirty="0"/>
            <a:t>Yolo v5 </a:t>
          </a:r>
          <a:r>
            <a:rPr lang="ko-KR" altLang="en-US" sz="1200" dirty="0"/>
            <a:t>알고리즘을 클라우드 서비스에서 구현 </a:t>
          </a:r>
        </a:p>
      </dgm:t>
    </dgm:pt>
    <dgm:pt modelId="{CB6A9C3B-9E83-4775-972F-CDF2561157FD}" type="parTrans" cxnId="{A180F5A0-F125-4ECC-BD85-6A3192F12E71}">
      <dgm:prSet/>
      <dgm:spPr/>
      <dgm:t>
        <a:bodyPr/>
        <a:lstStyle/>
        <a:p>
          <a:pPr latinLnBrk="1"/>
          <a:endParaRPr lang="ko-KR" altLang="en-US"/>
        </a:p>
      </dgm:t>
    </dgm:pt>
    <dgm:pt modelId="{5571E071-2619-4E0E-BE4A-5177D9BB309B}" type="sibTrans" cxnId="{A180F5A0-F125-4ECC-BD85-6A3192F12E71}">
      <dgm:prSet/>
      <dgm:spPr/>
      <dgm:t>
        <a:bodyPr/>
        <a:lstStyle/>
        <a:p>
          <a:pPr latinLnBrk="1"/>
          <a:endParaRPr lang="ko-KR" altLang="en-US"/>
        </a:p>
      </dgm:t>
    </dgm:pt>
    <dgm:pt modelId="{F9569A0A-3D04-48A0-9555-9A14A590DB48}">
      <dgm:prSet custT="1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sz="1200" dirty="0"/>
            <a:t> 사용되거나 표시될 이미지의 서버와 프로그램 간에 송수신에 초점을 맞춘다</a:t>
          </a:r>
          <a:r>
            <a:rPr lang="en-US" altLang="ko-KR" sz="1200" dirty="0"/>
            <a:t>.</a:t>
          </a:r>
          <a:endParaRPr lang="ko-KR" altLang="en-US" sz="1200" dirty="0"/>
        </a:p>
      </dgm:t>
    </dgm:pt>
    <dgm:pt modelId="{AB00AD3B-F4C8-4122-AF53-4B008BCEDE68}" type="parTrans" cxnId="{78335E01-AEF2-4391-9CE5-CF2776F1D6C1}">
      <dgm:prSet/>
      <dgm:spPr/>
      <dgm:t>
        <a:bodyPr/>
        <a:lstStyle/>
        <a:p>
          <a:pPr latinLnBrk="1"/>
          <a:endParaRPr lang="ko-KR" altLang="en-US"/>
        </a:p>
      </dgm:t>
    </dgm:pt>
    <dgm:pt modelId="{5FE8DABE-85A2-445C-90EA-0CE7F11E70B7}" type="sibTrans" cxnId="{78335E01-AEF2-4391-9CE5-CF2776F1D6C1}">
      <dgm:prSet/>
      <dgm:spPr/>
      <dgm:t>
        <a:bodyPr/>
        <a:lstStyle/>
        <a:p>
          <a:pPr latinLnBrk="1"/>
          <a:endParaRPr lang="ko-KR" altLang="en-US"/>
        </a:p>
      </dgm:t>
    </dgm:pt>
    <dgm:pt modelId="{992D7D32-E456-4809-86AF-F794B0422729}">
      <dgm:prSet custT="1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sz="1200" dirty="0"/>
            <a:t> 데이터 송수신 이후에 웹과 앱의 </a:t>
          </a:r>
          <a:r>
            <a:rPr lang="en-US" altLang="ko-KR" sz="1200" dirty="0"/>
            <a:t>UI</a:t>
          </a:r>
          <a:r>
            <a:rPr lang="ko-KR" altLang="en-US" sz="1200" dirty="0"/>
            <a:t>에 대해 초점을 맞춘다</a:t>
          </a:r>
          <a:r>
            <a:rPr lang="en-US" altLang="ko-KR" sz="1200" dirty="0"/>
            <a:t>.</a:t>
          </a:r>
          <a:endParaRPr lang="ko-KR" altLang="en-US" sz="1200" dirty="0"/>
        </a:p>
      </dgm:t>
    </dgm:pt>
    <dgm:pt modelId="{4E920892-6E60-4948-8E5F-3BC3C6CBBA33}" type="parTrans" cxnId="{EC397006-F945-4B2A-B0A0-7D433BA7C690}">
      <dgm:prSet/>
      <dgm:spPr/>
      <dgm:t>
        <a:bodyPr/>
        <a:lstStyle/>
        <a:p>
          <a:pPr latinLnBrk="1"/>
          <a:endParaRPr lang="ko-KR" altLang="en-US"/>
        </a:p>
      </dgm:t>
    </dgm:pt>
    <dgm:pt modelId="{B41F45E2-1999-49A4-9E9A-3D21482F8451}" type="sibTrans" cxnId="{EC397006-F945-4B2A-B0A0-7D433BA7C690}">
      <dgm:prSet/>
      <dgm:spPr/>
      <dgm:t>
        <a:bodyPr/>
        <a:lstStyle/>
        <a:p>
          <a:pPr latinLnBrk="1"/>
          <a:endParaRPr lang="ko-KR" altLang="en-US"/>
        </a:p>
      </dgm:t>
    </dgm:pt>
    <dgm:pt modelId="{BB4F2435-4FB5-47A0-94FE-6388DCC6B981}">
      <dgm:prSet phldrT="[텍스트]"/>
      <dgm:spPr/>
      <dgm:t>
        <a:bodyPr/>
        <a:lstStyle/>
        <a:p>
          <a:pPr latinLnBrk="1"/>
          <a:r>
            <a:rPr lang="ko-KR" altLang="en-US" b="1" dirty="0"/>
            <a:t>서버 개발</a:t>
          </a:r>
        </a:p>
      </dgm:t>
    </dgm:pt>
    <dgm:pt modelId="{56E29EFF-312F-40DD-9DB6-3A861E1B2FAF}" type="sibTrans" cxnId="{BC9B757F-6456-430C-9390-221684555F63}">
      <dgm:prSet/>
      <dgm:spPr/>
      <dgm:t>
        <a:bodyPr/>
        <a:lstStyle/>
        <a:p>
          <a:pPr latinLnBrk="1"/>
          <a:endParaRPr lang="ko-KR" altLang="en-US"/>
        </a:p>
      </dgm:t>
    </dgm:pt>
    <dgm:pt modelId="{FAEE2304-E29A-4DCD-8BFA-894811224A0E}" type="parTrans" cxnId="{BC9B757F-6456-430C-9390-221684555F63}">
      <dgm:prSet/>
      <dgm:spPr/>
      <dgm:t>
        <a:bodyPr/>
        <a:lstStyle/>
        <a:p>
          <a:pPr latinLnBrk="1"/>
          <a:endParaRPr lang="ko-KR" altLang="en-US"/>
        </a:p>
      </dgm:t>
    </dgm:pt>
    <dgm:pt modelId="{8FCFADC2-85AF-4CFF-99F7-A4F87ECB042B}">
      <dgm:prSet phldrT="[텍스트]"/>
      <dgm:spPr/>
      <dgm:t>
        <a:bodyPr/>
        <a:lstStyle/>
        <a:p>
          <a:pPr latinLnBrk="1">
            <a:buFont typeface="Wingdings" panose="05000000000000000000" pitchFamily="2" charset="2"/>
            <a:buChar char=""/>
          </a:pPr>
          <a:r>
            <a:rPr lang="ko-KR" altLang="en-US" dirty="0"/>
            <a:t> 웹과 딥 러닝 프로그램 사이 이미지 전달 서버 개발</a:t>
          </a:r>
        </a:p>
      </dgm:t>
    </dgm:pt>
    <dgm:pt modelId="{578F627B-20BB-438F-B9BE-F52DB974C826}" type="sibTrans" cxnId="{1573E644-17CD-4FA5-8369-F23EDCCD1F37}">
      <dgm:prSet/>
      <dgm:spPr/>
      <dgm:t>
        <a:bodyPr/>
        <a:lstStyle/>
        <a:p>
          <a:pPr latinLnBrk="1"/>
          <a:endParaRPr lang="ko-KR" altLang="en-US"/>
        </a:p>
      </dgm:t>
    </dgm:pt>
    <dgm:pt modelId="{115EC6F7-A979-495B-9DD4-1F0232A0D2BD}" type="parTrans" cxnId="{1573E644-17CD-4FA5-8369-F23EDCCD1F37}">
      <dgm:prSet/>
      <dgm:spPr/>
      <dgm:t>
        <a:bodyPr/>
        <a:lstStyle/>
        <a:p>
          <a:pPr latinLnBrk="1"/>
          <a:endParaRPr lang="ko-KR" altLang="en-US"/>
        </a:p>
      </dgm:t>
    </dgm:pt>
    <dgm:pt modelId="{BD8CFE12-28AC-442D-925C-B6D028DB56BB}" type="pres">
      <dgm:prSet presAssocID="{9738B552-C967-4513-AFC8-9F48001907EB}" presName="Name0" presStyleCnt="0">
        <dgm:presLayoutVars>
          <dgm:chMax val="7"/>
          <dgm:chPref val="7"/>
          <dgm:dir/>
        </dgm:presLayoutVars>
      </dgm:prSet>
      <dgm:spPr/>
    </dgm:pt>
    <dgm:pt modelId="{62F3C40C-56D2-486C-8335-62E2E71E9DAB}" type="pres">
      <dgm:prSet presAssocID="{9738B552-C967-4513-AFC8-9F48001907EB}" presName="Name1" presStyleCnt="0"/>
      <dgm:spPr/>
    </dgm:pt>
    <dgm:pt modelId="{344BE9B7-C5F3-4AB4-978B-0B9E40DF3238}" type="pres">
      <dgm:prSet presAssocID="{9738B552-C967-4513-AFC8-9F48001907EB}" presName="cycle" presStyleCnt="0"/>
      <dgm:spPr/>
    </dgm:pt>
    <dgm:pt modelId="{0FEFB472-24AF-4C42-A86C-DADDBC319519}" type="pres">
      <dgm:prSet presAssocID="{9738B552-C967-4513-AFC8-9F48001907EB}" presName="srcNode" presStyleLbl="node1" presStyleIdx="0" presStyleCnt="2"/>
      <dgm:spPr/>
    </dgm:pt>
    <dgm:pt modelId="{8DBC8817-E3DE-430A-9E3A-0D4A3CFEE542}" type="pres">
      <dgm:prSet presAssocID="{9738B552-C967-4513-AFC8-9F48001907EB}" presName="conn" presStyleLbl="parChTrans1D2" presStyleIdx="0" presStyleCnt="1"/>
      <dgm:spPr/>
    </dgm:pt>
    <dgm:pt modelId="{318CEBA1-C6E8-4CE8-9347-1065300FF803}" type="pres">
      <dgm:prSet presAssocID="{9738B552-C967-4513-AFC8-9F48001907EB}" presName="extraNode" presStyleLbl="node1" presStyleIdx="0" presStyleCnt="2"/>
      <dgm:spPr/>
    </dgm:pt>
    <dgm:pt modelId="{FE0BABDD-97F9-45E3-A088-E192CC3ADB8A}" type="pres">
      <dgm:prSet presAssocID="{9738B552-C967-4513-AFC8-9F48001907EB}" presName="dstNode" presStyleLbl="node1" presStyleIdx="0" presStyleCnt="2"/>
      <dgm:spPr/>
    </dgm:pt>
    <dgm:pt modelId="{CAA18F0C-C74F-4AF6-BB65-25BEEFE246DA}" type="pres">
      <dgm:prSet presAssocID="{BB4F2435-4FB5-47A0-94FE-6388DCC6B981}" presName="text_1" presStyleLbl="node1" presStyleIdx="0" presStyleCnt="2">
        <dgm:presLayoutVars>
          <dgm:bulletEnabled val="1"/>
        </dgm:presLayoutVars>
      </dgm:prSet>
      <dgm:spPr/>
    </dgm:pt>
    <dgm:pt modelId="{3E998B9A-4969-4E96-93C9-A20C1CD58EFC}" type="pres">
      <dgm:prSet presAssocID="{BB4F2435-4FB5-47A0-94FE-6388DCC6B981}" presName="accent_1" presStyleCnt="0"/>
      <dgm:spPr/>
    </dgm:pt>
    <dgm:pt modelId="{D68FCDF7-91DF-4C97-BD27-679BC8D9B0F1}" type="pres">
      <dgm:prSet presAssocID="{BB4F2435-4FB5-47A0-94FE-6388DCC6B981}" presName="accentRepeatNode" presStyleLbl="solidFgAcc1" presStyleIdx="0" presStyleCnt="2"/>
      <dgm:spPr/>
    </dgm:pt>
    <dgm:pt modelId="{EE691290-0D0C-46C4-8456-76541C100689}" type="pres">
      <dgm:prSet presAssocID="{56C4176D-FA91-4C0E-ABC1-03038FE004CE}" presName="text_2" presStyleLbl="node1" presStyleIdx="1" presStyleCnt="2">
        <dgm:presLayoutVars>
          <dgm:bulletEnabled val="1"/>
        </dgm:presLayoutVars>
      </dgm:prSet>
      <dgm:spPr/>
    </dgm:pt>
    <dgm:pt modelId="{3D95C56C-E77D-4CD5-B0F6-30EB3A440561}" type="pres">
      <dgm:prSet presAssocID="{56C4176D-FA91-4C0E-ABC1-03038FE004CE}" presName="accent_2" presStyleCnt="0"/>
      <dgm:spPr/>
    </dgm:pt>
    <dgm:pt modelId="{0499755B-8C74-4268-8898-84D4C15FDB3F}" type="pres">
      <dgm:prSet presAssocID="{56C4176D-FA91-4C0E-ABC1-03038FE004CE}" presName="accentRepeatNode" presStyleLbl="solidFgAcc1" presStyleIdx="1" presStyleCnt="2"/>
      <dgm:spPr/>
    </dgm:pt>
  </dgm:ptLst>
  <dgm:cxnLst>
    <dgm:cxn modelId="{78335E01-AEF2-4391-9CE5-CF2776F1D6C1}" srcId="{56C4176D-FA91-4C0E-ABC1-03038FE004CE}" destId="{F9569A0A-3D04-48A0-9555-9A14A590DB48}" srcOrd="2" destOrd="0" parTransId="{AB00AD3B-F4C8-4122-AF53-4B008BCEDE68}" sibTransId="{5FE8DABE-85A2-445C-90EA-0CE7F11E70B7}"/>
    <dgm:cxn modelId="{74FD7E01-8173-4CD2-8F09-63D0D65654B6}" type="presOf" srcId="{F9569A0A-3D04-48A0-9555-9A14A590DB48}" destId="{EE691290-0D0C-46C4-8456-76541C100689}" srcOrd="0" destOrd="3" presId="urn:microsoft.com/office/officeart/2008/layout/VerticalCurvedList"/>
    <dgm:cxn modelId="{EC397006-F945-4B2A-B0A0-7D433BA7C690}" srcId="{56C4176D-FA91-4C0E-ABC1-03038FE004CE}" destId="{992D7D32-E456-4809-86AF-F794B0422729}" srcOrd="3" destOrd="0" parTransId="{4E920892-6E60-4948-8E5F-3BC3C6CBBA33}" sibTransId="{B41F45E2-1999-49A4-9E9A-3D21482F8451}"/>
    <dgm:cxn modelId="{56C47210-319B-4D0A-B823-8BC7B33646BE}" type="presOf" srcId="{EE8EF322-DBB9-4CCF-967E-8C76D2522DDA}" destId="{EE691290-0D0C-46C4-8456-76541C100689}" srcOrd="0" destOrd="1" presId="urn:microsoft.com/office/officeart/2008/layout/VerticalCurvedList"/>
    <dgm:cxn modelId="{1D27A618-0225-41D6-926A-99DFE802C4D2}" type="presOf" srcId="{8FCFADC2-85AF-4CFF-99F7-A4F87ECB042B}" destId="{CAA18F0C-C74F-4AF6-BB65-25BEEFE246DA}" srcOrd="0" destOrd="1" presId="urn:microsoft.com/office/officeart/2008/layout/VerticalCurvedList"/>
    <dgm:cxn modelId="{1573E644-17CD-4FA5-8369-F23EDCCD1F37}" srcId="{BB4F2435-4FB5-47A0-94FE-6388DCC6B981}" destId="{8FCFADC2-85AF-4CFF-99F7-A4F87ECB042B}" srcOrd="0" destOrd="0" parTransId="{115EC6F7-A979-495B-9DD4-1F0232A0D2BD}" sibTransId="{578F627B-20BB-438F-B9BE-F52DB974C826}"/>
    <dgm:cxn modelId="{90F95945-4820-4018-BA0A-CE7505F866D5}" type="presOf" srcId="{CB615436-18BB-4A81-8749-C1E21A9E510F}" destId="{EE691290-0D0C-46C4-8456-76541C100689}" srcOrd="0" destOrd="2" presId="urn:microsoft.com/office/officeart/2008/layout/VerticalCurvedList"/>
    <dgm:cxn modelId="{79BDC466-44AC-45DB-9E15-5E5C0FC67A4A}" type="presOf" srcId="{992D7D32-E456-4809-86AF-F794B0422729}" destId="{EE691290-0D0C-46C4-8456-76541C100689}" srcOrd="0" destOrd="4" presId="urn:microsoft.com/office/officeart/2008/layout/VerticalCurvedList"/>
    <dgm:cxn modelId="{FAE4526A-1E3E-4130-853B-BA50618838A6}" type="presOf" srcId="{BB4F2435-4FB5-47A0-94FE-6388DCC6B981}" destId="{CAA18F0C-C74F-4AF6-BB65-25BEEFE246DA}" srcOrd="0" destOrd="0" presId="urn:microsoft.com/office/officeart/2008/layout/VerticalCurvedList"/>
    <dgm:cxn modelId="{BC9B757F-6456-430C-9390-221684555F63}" srcId="{9738B552-C967-4513-AFC8-9F48001907EB}" destId="{BB4F2435-4FB5-47A0-94FE-6388DCC6B981}" srcOrd="0" destOrd="0" parTransId="{FAEE2304-E29A-4DCD-8BFA-894811224A0E}" sibTransId="{56E29EFF-312F-40DD-9DB6-3A861E1B2FAF}"/>
    <dgm:cxn modelId="{86ADA77F-3239-4F47-93E3-BB66DB16DD07}" type="presOf" srcId="{56C4176D-FA91-4C0E-ABC1-03038FE004CE}" destId="{EE691290-0D0C-46C4-8456-76541C100689}" srcOrd="0" destOrd="0" presId="urn:microsoft.com/office/officeart/2008/layout/VerticalCurvedList"/>
    <dgm:cxn modelId="{A180F5A0-F125-4ECC-BD85-6A3192F12E71}" srcId="{56C4176D-FA91-4C0E-ABC1-03038FE004CE}" destId="{CB615436-18BB-4A81-8749-C1E21A9E510F}" srcOrd="1" destOrd="0" parTransId="{CB6A9C3B-9E83-4775-972F-CDF2561157FD}" sibTransId="{5571E071-2619-4E0E-BE4A-5177D9BB309B}"/>
    <dgm:cxn modelId="{BF864AB1-8003-45DE-A296-18DD93D6E8A5}" type="presOf" srcId="{578F627B-20BB-438F-B9BE-F52DB974C826}" destId="{8DBC8817-E3DE-430A-9E3A-0D4A3CFEE542}" srcOrd="0" destOrd="0" presId="urn:microsoft.com/office/officeart/2008/layout/VerticalCurvedList"/>
    <dgm:cxn modelId="{ED8639C7-0EBA-4FEA-B447-875E749034E7}" srcId="{56C4176D-FA91-4C0E-ABC1-03038FE004CE}" destId="{EE8EF322-DBB9-4CCF-967E-8C76D2522DDA}" srcOrd="0" destOrd="0" parTransId="{8FF49AE7-B502-4727-8AD0-7E23FD7D7243}" sibTransId="{0BD5AD71-5F64-42DB-8DE9-5B64FD3D7B7C}"/>
    <dgm:cxn modelId="{E89517EA-96DB-4312-809A-D78A30C86AC4}" srcId="{9738B552-C967-4513-AFC8-9F48001907EB}" destId="{56C4176D-FA91-4C0E-ABC1-03038FE004CE}" srcOrd="1" destOrd="0" parTransId="{24E55C4F-D65A-48E3-8076-2D7E73A50572}" sibTransId="{D44873CA-DD01-43C6-90A0-AB62BBA7ABF4}"/>
    <dgm:cxn modelId="{FC0118FD-DD61-4CD8-BF1E-4286E9F19A0E}" type="presOf" srcId="{9738B552-C967-4513-AFC8-9F48001907EB}" destId="{BD8CFE12-28AC-442D-925C-B6D028DB56BB}" srcOrd="0" destOrd="0" presId="urn:microsoft.com/office/officeart/2008/layout/VerticalCurvedList"/>
    <dgm:cxn modelId="{236218EE-F001-4E27-A2EF-63D9B0412337}" type="presParOf" srcId="{BD8CFE12-28AC-442D-925C-B6D028DB56BB}" destId="{62F3C40C-56D2-486C-8335-62E2E71E9DAB}" srcOrd="0" destOrd="0" presId="urn:microsoft.com/office/officeart/2008/layout/VerticalCurvedList"/>
    <dgm:cxn modelId="{ED2886FB-2AE1-4623-82C2-9224D1BF8065}" type="presParOf" srcId="{62F3C40C-56D2-486C-8335-62E2E71E9DAB}" destId="{344BE9B7-C5F3-4AB4-978B-0B9E40DF3238}" srcOrd="0" destOrd="0" presId="urn:microsoft.com/office/officeart/2008/layout/VerticalCurvedList"/>
    <dgm:cxn modelId="{997DB1BD-B82E-42B6-AAFA-2C64D22D03E2}" type="presParOf" srcId="{344BE9B7-C5F3-4AB4-978B-0B9E40DF3238}" destId="{0FEFB472-24AF-4C42-A86C-DADDBC319519}" srcOrd="0" destOrd="0" presId="urn:microsoft.com/office/officeart/2008/layout/VerticalCurvedList"/>
    <dgm:cxn modelId="{5A3B7B79-FCE4-46BD-9179-B46D6F3BFB42}" type="presParOf" srcId="{344BE9B7-C5F3-4AB4-978B-0B9E40DF3238}" destId="{8DBC8817-E3DE-430A-9E3A-0D4A3CFEE542}" srcOrd="1" destOrd="0" presId="urn:microsoft.com/office/officeart/2008/layout/VerticalCurvedList"/>
    <dgm:cxn modelId="{EC118DD2-9487-460D-807A-280060CC963A}" type="presParOf" srcId="{344BE9B7-C5F3-4AB4-978B-0B9E40DF3238}" destId="{318CEBA1-C6E8-4CE8-9347-1065300FF803}" srcOrd="2" destOrd="0" presId="urn:microsoft.com/office/officeart/2008/layout/VerticalCurvedList"/>
    <dgm:cxn modelId="{604912CF-95AB-4DB2-AA3D-9C2F6745B54A}" type="presParOf" srcId="{344BE9B7-C5F3-4AB4-978B-0B9E40DF3238}" destId="{FE0BABDD-97F9-45E3-A088-E192CC3ADB8A}" srcOrd="3" destOrd="0" presId="urn:microsoft.com/office/officeart/2008/layout/VerticalCurvedList"/>
    <dgm:cxn modelId="{A44CC5AF-1EAD-49CA-83B7-A9DB57D9D526}" type="presParOf" srcId="{62F3C40C-56D2-486C-8335-62E2E71E9DAB}" destId="{CAA18F0C-C74F-4AF6-BB65-25BEEFE246DA}" srcOrd="1" destOrd="0" presId="urn:microsoft.com/office/officeart/2008/layout/VerticalCurvedList"/>
    <dgm:cxn modelId="{1F371D59-5F57-4ABD-BABD-A75A6E9B9FB5}" type="presParOf" srcId="{62F3C40C-56D2-486C-8335-62E2E71E9DAB}" destId="{3E998B9A-4969-4E96-93C9-A20C1CD58EFC}" srcOrd="2" destOrd="0" presId="urn:microsoft.com/office/officeart/2008/layout/VerticalCurvedList"/>
    <dgm:cxn modelId="{204365D0-937D-46A3-96FC-8E9EAC2E6CF4}" type="presParOf" srcId="{3E998B9A-4969-4E96-93C9-A20C1CD58EFC}" destId="{D68FCDF7-91DF-4C97-BD27-679BC8D9B0F1}" srcOrd="0" destOrd="0" presId="urn:microsoft.com/office/officeart/2008/layout/VerticalCurvedList"/>
    <dgm:cxn modelId="{AED2BDEF-8F2F-4780-BA9D-181FBCD09A03}" type="presParOf" srcId="{62F3C40C-56D2-486C-8335-62E2E71E9DAB}" destId="{EE691290-0D0C-46C4-8456-76541C100689}" srcOrd="3" destOrd="0" presId="urn:microsoft.com/office/officeart/2008/layout/VerticalCurvedList"/>
    <dgm:cxn modelId="{EBF1E56B-F4AD-4CB4-BE55-12CDD21C67F3}" type="presParOf" srcId="{62F3C40C-56D2-486C-8335-62E2E71E9DAB}" destId="{3D95C56C-E77D-4CD5-B0F6-30EB3A440561}" srcOrd="4" destOrd="0" presId="urn:microsoft.com/office/officeart/2008/layout/VerticalCurvedList"/>
    <dgm:cxn modelId="{216F4EA4-9859-471E-8423-3D59B170942D}" type="presParOf" srcId="{3D95C56C-E77D-4CD5-B0F6-30EB3A440561}" destId="{0499755B-8C74-4268-8898-84D4C15FDB3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C220363-8123-4D9E-872D-98174BECD592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0B39C6A0-7574-4BFC-B223-9108C3B3BD78}">
      <dgm:prSet phldrT="[텍스트]"/>
      <dgm:spPr/>
      <dgm:t>
        <a:bodyPr/>
        <a:lstStyle/>
        <a:p>
          <a:pPr latinLnBrk="1"/>
          <a:r>
            <a:rPr lang="ko-KR" altLang="en-US" dirty="0"/>
            <a:t>이형석</a:t>
          </a:r>
        </a:p>
      </dgm:t>
    </dgm:pt>
    <dgm:pt modelId="{DB7C5F1F-AAAF-4C59-922A-CD7348E61D57}" type="parTrans" cxnId="{6F6E93BC-46B6-4292-B1E2-0CE15CA82C0C}">
      <dgm:prSet/>
      <dgm:spPr/>
      <dgm:t>
        <a:bodyPr/>
        <a:lstStyle/>
        <a:p>
          <a:pPr latinLnBrk="1"/>
          <a:endParaRPr lang="ko-KR" altLang="en-US"/>
        </a:p>
      </dgm:t>
    </dgm:pt>
    <dgm:pt modelId="{BD8F1625-8C8F-4EE0-BDE1-8DC5AA15819E}" type="sibTrans" cxnId="{6F6E93BC-46B6-4292-B1E2-0CE15CA82C0C}">
      <dgm:prSet/>
      <dgm:spPr/>
      <dgm:t>
        <a:bodyPr/>
        <a:lstStyle/>
        <a:p>
          <a:pPr latinLnBrk="1"/>
          <a:endParaRPr lang="ko-KR" altLang="en-US"/>
        </a:p>
      </dgm:t>
    </dgm:pt>
    <dgm:pt modelId="{9882D110-190C-4648-B4FC-7AC0DD9A057E}">
      <dgm:prSet phldrT="[텍스트]" custT="1"/>
      <dgm:spPr/>
      <dgm:t>
        <a:bodyPr/>
        <a:lstStyle/>
        <a:p>
          <a:pPr latinLnBrk="1"/>
          <a:r>
            <a:rPr lang="ko-KR" altLang="en-US" sz="2000" dirty="0"/>
            <a:t>프론트</a:t>
          </a:r>
          <a:r>
            <a:rPr lang="en-US" altLang="ko-KR" sz="2000" dirty="0"/>
            <a:t>(</a:t>
          </a:r>
          <a:r>
            <a:rPr lang="ko-KR" altLang="en-US" sz="2000" dirty="0"/>
            <a:t>웹페이지</a:t>
          </a:r>
          <a:r>
            <a:rPr lang="en-US" altLang="ko-KR" sz="2000" dirty="0"/>
            <a:t>) </a:t>
          </a:r>
          <a:r>
            <a:rPr lang="ko-KR" altLang="en-US" sz="2000" dirty="0"/>
            <a:t>구현</a:t>
          </a:r>
          <a:endParaRPr lang="en-US" altLang="ko-KR" sz="2000" dirty="0"/>
        </a:p>
      </dgm:t>
    </dgm:pt>
    <dgm:pt modelId="{ECA32913-F972-4444-836D-3D036051A94A}" type="parTrans" cxnId="{70028893-289A-44E0-A3EC-3D66BDBA131B}">
      <dgm:prSet/>
      <dgm:spPr/>
      <dgm:t>
        <a:bodyPr/>
        <a:lstStyle/>
        <a:p>
          <a:pPr latinLnBrk="1"/>
          <a:endParaRPr lang="ko-KR" altLang="en-US"/>
        </a:p>
      </dgm:t>
    </dgm:pt>
    <dgm:pt modelId="{950DF5AC-AE80-403A-8E1F-656AD0E4C1C9}" type="sibTrans" cxnId="{70028893-289A-44E0-A3EC-3D66BDBA131B}">
      <dgm:prSet/>
      <dgm:spPr/>
      <dgm:t>
        <a:bodyPr/>
        <a:lstStyle/>
        <a:p>
          <a:pPr latinLnBrk="1"/>
          <a:endParaRPr lang="ko-KR" altLang="en-US"/>
        </a:p>
      </dgm:t>
    </dgm:pt>
    <dgm:pt modelId="{3660B119-6CAE-4E0A-AD59-7B27F6B9E980}">
      <dgm:prSet phldrT="[텍스트]"/>
      <dgm:spPr/>
      <dgm:t>
        <a:bodyPr/>
        <a:lstStyle/>
        <a:p>
          <a:pPr latinLnBrk="1"/>
          <a:r>
            <a:rPr lang="ko-KR" altLang="en-US" dirty="0"/>
            <a:t>조현민</a:t>
          </a:r>
        </a:p>
      </dgm:t>
    </dgm:pt>
    <dgm:pt modelId="{CF895CE6-8922-424A-BE44-4298838A5810}" type="parTrans" cxnId="{896605F0-5509-4CE6-B452-33824E80E41B}">
      <dgm:prSet/>
      <dgm:spPr/>
      <dgm:t>
        <a:bodyPr/>
        <a:lstStyle/>
        <a:p>
          <a:pPr latinLnBrk="1"/>
          <a:endParaRPr lang="ko-KR" altLang="en-US"/>
        </a:p>
      </dgm:t>
    </dgm:pt>
    <dgm:pt modelId="{614B4230-C3F7-4BD6-8CE0-340D2662E91C}" type="sibTrans" cxnId="{896605F0-5509-4CE6-B452-33824E80E41B}">
      <dgm:prSet/>
      <dgm:spPr/>
      <dgm:t>
        <a:bodyPr/>
        <a:lstStyle/>
        <a:p>
          <a:pPr latinLnBrk="1"/>
          <a:endParaRPr lang="ko-KR" altLang="en-US"/>
        </a:p>
      </dgm:t>
    </dgm:pt>
    <dgm:pt modelId="{74BF0F27-2901-4FEE-8544-2E792CBC3E43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실시간 검출 히스토리 노출</a:t>
          </a:r>
          <a:endParaRPr lang="en-US" altLang="ko-KR" sz="1800" dirty="0"/>
        </a:p>
      </dgm:t>
    </dgm:pt>
    <dgm:pt modelId="{5C8F3884-093A-474D-9015-59B2748E403E}" type="parTrans" cxnId="{B783D755-8B20-4722-A1E4-B8F7ED038EC0}">
      <dgm:prSet/>
      <dgm:spPr/>
      <dgm:t>
        <a:bodyPr/>
        <a:lstStyle/>
        <a:p>
          <a:pPr latinLnBrk="1"/>
          <a:endParaRPr lang="ko-KR" altLang="en-US"/>
        </a:p>
      </dgm:t>
    </dgm:pt>
    <dgm:pt modelId="{6AB833C8-7AE6-4431-BCB4-1D88E60277B9}" type="sibTrans" cxnId="{B783D755-8B20-4722-A1E4-B8F7ED038EC0}">
      <dgm:prSet/>
      <dgm:spPr/>
      <dgm:t>
        <a:bodyPr/>
        <a:lstStyle/>
        <a:p>
          <a:pPr latinLnBrk="1"/>
          <a:endParaRPr lang="ko-KR" altLang="en-US"/>
        </a:p>
      </dgm:t>
    </dgm:pt>
    <dgm:pt modelId="{B3F308C9-7750-4048-BB69-533465C474FE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서버 구현</a:t>
          </a:r>
          <a:endParaRPr lang="en-US" altLang="ko-KR" sz="2000" dirty="0"/>
        </a:p>
      </dgm:t>
    </dgm:pt>
    <dgm:pt modelId="{7640D537-5C01-444E-9393-2BA2327C8DFE}" type="parTrans" cxnId="{8DE2D96B-78B5-4CA1-9891-D25938783B06}">
      <dgm:prSet/>
      <dgm:spPr/>
      <dgm:t>
        <a:bodyPr/>
        <a:lstStyle/>
        <a:p>
          <a:pPr latinLnBrk="1"/>
          <a:endParaRPr lang="ko-KR" altLang="en-US"/>
        </a:p>
      </dgm:t>
    </dgm:pt>
    <dgm:pt modelId="{0375B31B-CFF9-4BC6-BB9C-4BB98D838193}" type="sibTrans" cxnId="{8DE2D96B-78B5-4CA1-9891-D25938783B06}">
      <dgm:prSet/>
      <dgm:spPr/>
      <dgm:t>
        <a:bodyPr/>
        <a:lstStyle/>
        <a:p>
          <a:pPr latinLnBrk="1"/>
          <a:endParaRPr lang="ko-KR" altLang="en-US"/>
        </a:p>
      </dgm:t>
    </dgm:pt>
    <dgm:pt modelId="{E7E9FEE0-C62B-461E-B4E1-E9C7910E4DFC}">
      <dgm:prSet phldrT="[텍스트]" custT="1"/>
      <dgm:spPr/>
      <dgm:t>
        <a:bodyPr/>
        <a:lstStyle/>
        <a:p>
          <a:pPr latinLnBrk="1"/>
          <a:r>
            <a:rPr lang="en-US" altLang="ko-KR" sz="1800" dirty="0"/>
            <a:t>AWS EC2 </a:t>
          </a:r>
          <a:r>
            <a:rPr lang="ko-KR" altLang="en-US" sz="1800" dirty="0"/>
            <a:t>서버 구축</a:t>
          </a:r>
          <a:endParaRPr lang="en-US" altLang="ko-KR" sz="1800" dirty="0"/>
        </a:p>
      </dgm:t>
    </dgm:pt>
    <dgm:pt modelId="{421EBCD4-70E7-43AB-B6A7-ED4D79361612}" type="parTrans" cxnId="{C23A74A1-2D0E-4730-9A4C-B9C6EDD9AA07}">
      <dgm:prSet/>
      <dgm:spPr/>
      <dgm:t>
        <a:bodyPr/>
        <a:lstStyle/>
        <a:p>
          <a:pPr latinLnBrk="1"/>
          <a:endParaRPr lang="ko-KR" altLang="en-US"/>
        </a:p>
      </dgm:t>
    </dgm:pt>
    <dgm:pt modelId="{8ECA53CF-4D44-43DF-A3FA-7E4260109A08}" type="sibTrans" cxnId="{C23A74A1-2D0E-4730-9A4C-B9C6EDD9AA07}">
      <dgm:prSet/>
      <dgm:spPr/>
      <dgm:t>
        <a:bodyPr/>
        <a:lstStyle/>
        <a:p>
          <a:pPr latinLnBrk="1"/>
          <a:endParaRPr lang="ko-KR" altLang="en-US"/>
        </a:p>
      </dgm:t>
    </dgm:pt>
    <dgm:pt modelId="{14EFCBF0-0521-4E0D-8D08-8B43D582221B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이미지 </a:t>
          </a:r>
          <a:r>
            <a:rPr lang="ko-KR" altLang="en-US" sz="2000" dirty="0" err="1"/>
            <a:t>전처리</a:t>
          </a:r>
          <a:endParaRPr lang="en-US" altLang="ko-KR" sz="2000" dirty="0"/>
        </a:p>
      </dgm:t>
    </dgm:pt>
    <dgm:pt modelId="{49D852B0-4D25-42DE-9376-437A7DCB4AE8}" type="parTrans" cxnId="{616990AC-16E5-42B0-9F27-76C19FC2FD04}">
      <dgm:prSet/>
      <dgm:spPr/>
      <dgm:t>
        <a:bodyPr/>
        <a:lstStyle/>
        <a:p>
          <a:pPr latinLnBrk="1"/>
          <a:endParaRPr lang="ko-KR" altLang="en-US"/>
        </a:p>
      </dgm:t>
    </dgm:pt>
    <dgm:pt modelId="{ACCDE306-A9F5-496F-B06D-AAA3E5B9539F}" type="sibTrans" cxnId="{616990AC-16E5-42B0-9F27-76C19FC2FD04}">
      <dgm:prSet/>
      <dgm:spPr/>
      <dgm:t>
        <a:bodyPr/>
        <a:lstStyle/>
        <a:p>
          <a:pPr latinLnBrk="1"/>
          <a:endParaRPr lang="ko-KR" altLang="en-US"/>
        </a:p>
      </dgm:t>
    </dgm:pt>
    <dgm:pt modelId="{A929862E-7EEB-4CEF-A2A2-E2A980A3C7E7}">
      <dgm:prSet phldrT="[텍스트]"/>
      <dgm:spPr/>
      <dgm:t>
        <a:bodyPr/>
        <a:lstStyle/>
        <a:p>
          <a:pPr latinLnBrk="1"/>
          <a:r>
            <a:rPr lang="en-US" altLang="ko-KR" dirty="0"/>
            <a:t>YOLO MARK</a:t>
          </a:r>
          <a:r>
            <a:rPr lang="ko-KR" altLang="en-US" dirty="0"/>
            <a:t>를 활용한 이미지 </a:t>
          </a:r>
          <a:r>
            <a:rPr lang="ko-KR" altLang="en-US" dirty="0" err="1"/>
            <a:t>라벨링</a:t>
          </a:r>
          <a:endParaRPr lang="en-US" altLang="ko-KR" dirty="0"/>
        </a:p>
      </dgm:t>
    </dgm:pt>
    <dgm:pt modelId="{240E4B06-EC6F-4361-B38A-5B61EFFCE51D}" type="parTrans" cxnId="{FCAB5BD0-B176-4784-A6E5-81E912B4BE38}">
      <dgm:prSet/>
      <dgm:spPr/>
      <dgm:t>
        <a:bodyPr/>
        <a:lstStyle/>
        <a:p>
          <a:pPr latinLnBrk="1"/>
          <a:endParaRPr lang="ko-KR" altLang="en-US"/>
        </a:p>
      </dgm:t>
    </dgm:pt>
    <dgm:pt modelId="{32048B6A-7435-412C-955B-BCFA5ECA2774}" type="sibTrans" cxnId="{FCAB5BD0-B176-4784-A6E5-81E912B4BE38}">
      <dgm:prSet/>
      <dgm:spPr/>
      <dgm:t>
        <a:bodyPr/>
        <a:lstStyle/>
        <a:p>
          <a:pPr latinLnBrk="1"/>
          <a:endParaRPr lang="ko-KR" altLang="en-US"/>
        </a:p>
      </dgm:t>
    </dgm:pt>
    <dgm:pt modelId="{885F9F00-58FB-47B8-B801-691210A764F1}" type="pres">
      <dgm:prSet presAssocID="{BC220363-8123-4D9E-872D-98174BECD59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DDF2B55-E2AB-4B35-ADA4-F6AC49B5BC08}" type="pres">
      <dgm:prSet presAssocID="{0B39C6A0-7574-4BFC-B223-9108C3B3BD78}" presName="root" presStyleCnt="0"/>
      <dgm:spPr/>
    </dgm:pt>
    <dgm:pt modelId="{EA4BEDA9-453D-4563-BE07-A1077C87C65C}" type="pres">
      <dgm:prSet presAssocID="{0B39C6A0-7574-4BFC-B223-9108C3B3BD78}" presName="rootComposite" presStyleCnt="0"/>
      <dgm:spPr/>
    </dgm:pt>
    <dgm:pt modelId="{5E93F4A0-645E-4A19-A955-DF73357E08B8}" type="pres">
      <dgm:prSet presAssocID="{0B39C6A0-7574-4BFC-B223-9108C3B3BD78}" presName="rootText" presStyleLbl="node1" presStyleIdx="0" presStyleCnt="2" custLinFactNeighborX="-49833"/>
      <dgm:spPr/>
    </dgm:pt>
    <dgm:pt modelId="{038543C5-587D-4ED3-8056-C0110172629E}" type="pres">
      <dgm:prSet presAssocID="{0B39C6A0-7574-4BFC-B223-9108C3B3BD78}" presName="rootConnector" presStyleLbl="node1" presStyleIdx="0" presStyleCnt="2"/>
      <dgm:spPr/>
    </dgm:pt>
    <dgm:pt modelId="{42BEF3CF-D448-47BC-BAA9-DA0EB4C950DD}" type="pres">
      <dgm:prSet presAssocID="{0B39C6A0-7574-4BFC-B223-9108C3B3BD78}" presName="childShape" presStyleCnt="0"/>
      <dgm:spPr/>
    </dgm:pt>
    <dgm:pt modelId="{A77736BA-8857-42B4-AB8B-E17972A913B1}" type="pres">
      <dgm:prSet presAssocID="{ECA32913-F972-4444-836D-3D036051A94A}" presName="Name13" presStyleLbl="parChTrans1D2" presStyleIdx="0" presStyleCnt="6"/>
      <dgm:spPr/>
    </dgm:pt>
    <dgm:pt modelId="{371BC156-1C2C-45D9-9BD7-2CF06AA8A5B9}" type="pres">
      <dgm:prSet presAssocID="{9882D110-190C-4648-B4FC-7AC0DD9A057E}" presName="childText" presStyleLbl="bgAcc1" presStyleIdx="0" presStyleCnt="6" custScaleX="178560" custScaleY="37888" custLinFactNeighborX="-28662">
        <dgm:presLayoutVars>
          <dgm:bulletEnabled val="1"/>
        </dgm:presLayoutVars>
      </dgm:prSet>
      <dgm:spPr/>
    </dgm:pt>
    <dgm:pt modelId="{C221670F-F52A-4442-B2D5-AEDD39724513}" type="pres">
      <dgm:prSet presAssocID="{5C8F3884-093A-474D-9015-59B2748E403E}" presName="Name13" presStyleLbl="parChTrans1D2" presStyleIdx="1" presStyleCnt="6"/>
      <dgm:spPr/>
    </dgm:pt>
    <dgm:pt modelId="{6B33DFC2-40E9-46E4-B43F-B63AB427B817}" type="pres">
      <dgm:prSet presAssocID="{74BF0F27-2901-4FEE-8544-2E792CBC3E43}" presName="childText" presStyleLbl="bgAcc1" presStyleIdx="1" presStyleCnt="6" custScaleX="178560" custScaleY="37888" custLinFactNeighborX="18706" custLinFactNeighborY="-1826">
        <dgm:presLayoutVars>
          <dgm:bulletEnabled val="1"/>
        </dgm:presLayoutVars>
      </dgm:prSet>
      <dgm:spPr/>
    </dgm:pt>
    <dgm:pt modelId="{EE161AFE-B5CE-4766-ADF8-AACDBEAE54D7}" type="pres">
      <dgm:prSet presAssocID="{421EBCD4-70E7-43AB-B6A7-ED4D79361612}" presName="Name13" presStyleLbl="parChTrans1D2" presStyleIdx="2" presStyleCnt="6"/>
      <dgm:spPr/>
    </dgm:pt>
    <dgm:pt modelId="{6A3CB3FA-5AD7-4FE7-812F-B1AA864694D3}" type="pres">
      <dgm:prSet presAssocID="{E7E9FEE0-C62B-461E-B4E1-E9C7910E4DFC}" presName="childText" presStyleLbl="bgAcc1" presStyleIdx="2" presStyleCnt="6" custScaleX="178560" custScaleY="37888" custLinFactNeighborX="21977" custLinFactNeighborY="48310">
        <dgm:presLayoutVars>
          <dgm:bulletEnabled val="1"/>
        </dgm:presLayoutVars>
      </dgm:prSet>
      <dgm:spPr/>
    </dgm:pt>
    <dgm:pt modelId="{E3993B34-37BA-48B8-9F42-3938FFA9FD86}" type="pres">
      <dgm:prSet presAssocID="{7640D537-5C01-444E-9393-2BA2327C8DFE}" presName="Name13" presStyleLbl="parChTrans1D2" presStyleIdx="3" presStyleCnt="6"/>
      <dgm:spPr/>
    </dgm:pt>
    <dgm:pt modelId="{5C2AA082-85A7-4347-B072-1E22CF4E0197}" type="pres">
      <dgm:prSet presAssocID="{B3F308C9-7750-4048-BB69-533465C474FE}" presName="childText" presStyleLbl="bgAcc1" presStyleIdx="3" presStyleCnt="6" custScaleX="178560" custScaleY="37888" custLinFactNeighborX="-24767" custLinFactNeighborY="-70682">
        <dgm:presLayoutVars>
          <dgm:bulletEnabled val="1"/>
        </dgm:presLayoutVars>
      </dgm:prSet>
      <dgm:spPr/>
    </dgm:pt>
    <dgm:pt modelId="{B9F24428-A697-464B-A625-FD2865F52D50}" type="pres">
      <dgm:prSet presAssocID="{3660B119-6CAE-4E0A-AD59-7B27F6B9E980}" presName="root" presStyleCnt="0"/>
      <dgm:spPr/>
    </dgm:pt>
    <dgm:pt modelId="{68D096E4-4591-4040-BB0B-72E31AF7F56E}" type="pres">
      <dgm:prSet presAssocID="{3660B119-6CAE-4E0A-AD59-7B27F6B9E980}" presName="rootComposite" presStyleCnt="0"/>
      <dgm:spPr/>
    </dgm:pt>
    <dgm:pt modelId="{762C0527-CA7B-4525-B9A8-5E8C1CD79D9F}" type="pres">
      <dgm:prSet presAssocID="{3660B119-6CAE-4E0A-AD59-7B27F6B9E980}" presName="rootText" presStyleLbl="node1" presStyleIdx="1" presStyleCnt="2" custLinFactNeighborX="3453"/>
      <dgm:spPr/>
    </dgm:pt>
    <dgm:pt modelId="{1667CCC4-ED54-4E12-B2AD-AF93942828D5}" type="pres">
      <dgm:prSet presAssocID="{3660B119-6CAE-4E0A-AD59-7B27F6B9E980}" presName="rootConnector" presStyleLbl="node1" presStyleIdx="1" presStyleCnt="2"/>
      <dgm:spPr/>
    </dgm:pt>
    <dgm:pt modelId="{54EC2CB2-853B-4275-AA2D-4669308A082A}" type="pres">
      <dgm:prSet presAssocID="{3660B119-6CAE-4E0A-AD59-7B27F6B9E980}" presName="childShape" presStyleCnt="0"/>
      <dgm:spPr/>
    </dgm:pt>
    <dgm:pt modelId="{9EA3F93B-ED60-414B-9D64-F3B73EAEBFA7}" type="pres">
      <dgm:prSet presAssocID="{49D852B0-4D25-42DE-9376-437A7DCB4AE8}" presName="Name13" presStyleLbl="parChTrans1D2" presStyleIdx="4" presStyleCnt="6"/>
      <dgm:spPr/>
    </dgm:pt>
    <dgm:pt modelId="{75BF0CA4-B585-4ECA-9A49-518AA7C13CB7}" type="pres">
      <dgm:prSet presAssocID="{14EFCBF0-0521-4E0D-8D08-8B43D582221B}" presName="childText" presStyleLbl="bgAcc1" presStyleIdx="4" presStyleCnt="6" custScaleX="178560" custScaleY="37888" custLinFactNeighborX="6933" custLinFactNeighborY="-942">
        <dgm:presLayoutVars>
          <dgm:bulletEnabled val="1"/>
        </dgm:presLayoutVars>
      </dgm:prSet>
      <dgm:spPr/>
    </dgm:pt>
    <dgm:pt modelId="{F053AC8F-0892-4EC6-AC89-9E2A5010DE0C}" type="pres">
      <dgm:prSet presAssocID="{240E4B06-EC6F-4361-B38A-5B61EFFCE51D}" presName="Name13" presStyleLbl="parChTrans1D2" presStyleIdx="5" presStyleCnt="6"/>
      <dgm:spPr/>
    </dgm:pt>
    <dgm:pt modelId="{798F05A0-7A59-4BFA-AD46-AAA807750BC5}" type="pres">
      <dgm:prSet presAssocID="{A929862E-7EEB-4CEF-A2A2-E2A980A3C7E7}" presName="childText" presStyleLbl="bgAcc1" presStyleIdx="5" presStyleCnt="6" custScaleX="178560" custScaleY="37888" custLinFactNeighborX="34200" custLinFactNeighborY="-942">
        <dgm:presLayoutVars>
          <dgm:bulletEnabled val="1"/>
        </dgm:presLayoutVars>
      </dgm:prSet>
      <dgm:spPr/>
    </dgm:pt>
  </dgm:ptLst>
  <dgm:cxnLst>
    <dgm:cxn modelId="{60231A13-0ACD-46AC-8537-0C34EED92385}" type="presOf" srcId="{BC220363-8123-4D9E-872D-98174BECD592}" destId="{885F9F00-58FB-47B8-B801-691210A764F1}" srcOrd="0" destOrd="0" presId="urn:microsoft.com/office/officeart/2005/8/layout/hierarchy3"/>
    <dgm:cxn modelId="{EBDB0315-90D0-41AD-88CF-687C77A967BA}" type="presOf" srcId="{3660B119-6CAE-4E0A-AD59-7B27F6B9E980}" destId="{762C0527-CA7B-4525-B9A8-5E8C1CD79D9F}" srcOrd="0" destOrd="0" presId="urn:microsoft.com/office/officeart/2005/8/layout/hierarchy3"/>
    <dgm:cxn modelId="{356F6F20-FC4E-4882-9ADD-37BE6943113A}" type="presOf" srcId="{9882D110-190C-4648-B4FC-7AC0DD9A057E}" destId="{371BC156-1C2C-45D9-9BD7-2CF06AA8A5B9}" srcOrd="0" destOrd="0" presId="urn:microsoft.com/office/officeart/2005/8/layout/hierarchy3"/>
    <dgm:cxn modelId="{AAA0D439-4817-4F6C-8D1F-E4C6065B85DC}" type="presOf" srcId="{7640D537-5C01-444E-9393-2BA2327C8DFE}" destId="{E3993B34-37BA-48B8-9F42-3938FFA9FD86}" srcOrd="0" destOrd="0" presId="urn:microsoft.com/office/officeart/2005/8/layout/hierarchy3"/>
    <dgm:cxn modelId="{27ED2F3B-CB42-4547-ACAE-BACD1C932CE5}" type="presOf" srcId="{5C8F3884-093A-474D-9015-59B2748E403E}" destId="{C221670F-F52A-4442-B2D5-AEDD39724513}" srcOrd="0" destOrd="0" presId="urn:microsoft.com/office/officeart/2005/8/layout/hierarchy3"/>
    <dgm:cxn modelId="{C9A43E6B-D1B4-414B-AFF0-2A89151A0DC5}" type="presOf" srcId="{A929862E-7EEB-4CEF-A2A2-E2A980A3C7E7}" destId="{798F05A0-7A59-4BFA-AD46-AAA807750BC5}" srcOrd="0" destOrd="0" presId="urn:microsoft.com/office/officeart/2005/8/layout/hierarchy3"/>
    <dgm:cxn modelId="{8DE2D96B-78B5-4CA1-9891-D25938783B06}" srcId="{0B39C6A0-7574-4BFC-B223-9108C3B3BD78}" destId="{B3F308C9-7750-4048-BB69-533465C474FE}" srcOrd="3" destOrd="0" parTransId="{7640D537-5C01-444E-9393-2BA2327C8DFE}" sibTransId="{0375B31B-CFF9-4BC6-BB9C-4BB98D838193}"/>
    <dgm:cxn modelId="{B783D755-8B20-4722-A1E4-B8F7ED038EC0}" srcId="{0B39C6A0-7574-4BFC-B223-9108C3B3BD78}" destId="{74BF0F27-2901-4FEE-8544-2E792CBC3E43}" srcOrd="1" destOrd="0" parTransId="{5C8F3884-093A-474D-9015-59B2748E403E}" sibTransId="{6AB833C8-7AE6-4431-BCB4-1D88E60277B9}"/>
    <dgm:cxn modelId="{27DB9F8C-E6DC-44C4-96BA-22F98A0CA9A9}" type="presOf" srcId="{421EBCD4-70E7-43AB-B6A7-ED4D79361612}" destId="{EE161AFE-B5CE-4766-ADF8-AACDBEAE54D7}" srcOrd="0" destOrd="0" presId="urn:microsoft.com/office/officeart/2005/8/layout/hierarchy3"/>
    <dgm:cxn modelId="{70028893-289A-44E0-A3EC-3D66BDBA131B}" srcId="{0B39C6A0-7574-4BFC-B223-9108C3B3BD78}" destId="{9882D110-190C-4648-B4FC-7AC0DD9A057E}" srcOrd="0" destOrd="0" parTransId="{ECA32913-F972-4444-836D-3D036051A94A}" sibTransId="{950DF5AC-AE80-403A-8E1F-656AD0E4C1C9}"/>
    <dgm:cxn modelId="{5DAE8A99-3CD1-4549-967E-D22916BC3DC2}" type="presOf" srcId="{0B39C6A0-7574-4BFC-B223-9108C3B3BD78}" destId="{5E93F4A0-645E-4A19-A955-DF73357E08B8}" srcOrd="0" destOrd="0" presId="urn:microsoft.com/office/officeart/2005/8/layout/hierarchy3"/>
    <dgm:cxn modelId="{843C67A0-A2DC-4E7F-974C-461E67F5A28A}" type="presOf" srcId="{3660B119-6CAE-4E0A-AD59-7B27F6B9E980}" destId="{1667CCC4-ED54-4E12-B2AD-AF93942828D5}" srcOrd="1" destOrd="0" presId="urn:microsoft.com/office/officeart/2005/8/layout/hierarchy3"/>
    <dgm:cxn modelId="{C23A74A1-2D0E-4730-9A4C-B9C6EDD9AA07}" srcId="{0B39C6A0-7574-4BFC-B223-9108C3B3BD78}" destId="{E7E9FEE0-C62B-461E-B4E1-E9C7910E4DFC}" srcOrd="2" destOrd="0" parTransId="{421EBCD4-70E7-43AB-B6A7-ED4D79361612}" sibTransId="{8ECA53CF-4D44-43DF-A3FA-7E4260109A08}"/>
    <dgm:cxn modelId="{E22403A2-4082-4D18-A6F4-A295C13B0E10}" type="presOf" srcId="{0B39C6A0-7574-4BFC-B223-9108C3B3BD78}" destId="{038543C5-587D-4ED3-8056-C0110172629E}" srcOrd="1" destOrd="0" presId="urn:microsoft.com/office/officeart/2005/8/layout/hierarchy3"/>
    <dgm:cxn modelId="{616990AC-16E5-42B0-9F27-76C19FC2FD04}" srcId="{3660B119-6CAE-4E0A-AD59-7B27F6B9E980}" destId="{14EFCBF0-0521-4E0D-8D08-8B43D582221B}" srcOrd="0" destOrd="0" parTransId="{49D852B0-4D25-42DE-9376-437A7DCB4AE8}" sibTransId="{ACCDE306-A9F5-496F-B06D-AAA3E5B9539F}"/>
    <dgm:cxn modelId="{6F6E93BC-46B6-4292-B1E2-0CE15CA82C0C}" srcId="{BC220363-8123-4D9E-872D-98174BECD592}" destId="{0B39C6A0-7574-4BFC-B223-9108C3B3BD78}" srcOrd="0" destOrd="0" parTransId="{DB7C5F1F-AAAF-4C59-922A-CD7348E61D57}" sibTransId="{BD8F1625-8C8F-4EE0-BDE1-8DC5AA15819E}"/>
    <dgm:cxn modelId="{1DF607C6-6C11-455B-8872-1B54F3890518}" type="presOf" srcId="{14EFCBF0-0521-4E0D-8D08-8B43D582221B}" destId="{75BF0CA4-B585-4ECA-9A49-518AA7C13CB7}" srcOrd="0" destOrd="0" presId="urn:microsoft.com/office/officeart/2005/8/layout/hierarchy3"/>
    <dgm:cxn modelId="{FCAB5BD0-B176-4784-A6E5-81E912B4BE38}" srcId="{3660B119-6CAE-4E0A-AD59-7B27F6B9E980}" destId="{A929862E-7EEB-4CEF-A2A2-E2A980A3C7E7}" srcOrd="1" destOrd="0" parTransId="{240E4B06-EC6F-4361-B38A-5B61EFFCE51D}" sibTransId="{32048B6A-7435-412C-955B-BCFA5ECA2774}"/>
    <dgm:cxn modelId="{22021BD5-4E5D-4CA6-998F-94FE3873D349}" type="presOf" srcId="{ECA32913-F972-4444-836D-3D036051A94A}" destId="{A77736BA-8857-42B4-AB8B-E17972A913B1}" srcOrd="0" destOrd="0" presId="urn:microsoft.com/office/officeart/2005/8/layout/hierarchy3"/>
    <dgm:cxn modelId="{AB26DDEB-2DF9-4579-9076-F7C430F23CB8}" type="presOf" srcId="{74BF0F27-2901-4FEE-8544-2E792CBC3E43}" destId="{6B33DFC2-40E9-46E4-B43F-B63AB427B817}" srcOrd="0" destOrd="0" presId="urn:microsoft.com/office/officeart/2005/8/layout/hierarchy3"/>
    <dgm:cxn modelId="{6E02EAEB-A9DC-4939-ACB7-E0EAE4C03F61}" type="presOf" srcId="{240E4B06-EC6F-4361-B38A-5B61EFFCE51D}" destId="{F053AC8F-0892-4EC6-AC89-9E2A5010DE0C}" srcOrd="0" destOrd="0" presId="urn:microsoft.com/office/officeart/2005/8/layout/hierarchy3"/>
    <dgm:cxn modelId="{55B280EE-D560-43AC-99DE-950BE25D0864}" type="presOf" srcId="{B3F308C9-7750-4048-BB69-533465C474FE}" destId="{5C2AA082-85A7-4347-B072-1E22CF4E0197}" srcOrd="0" destOrd="0" presId="urn:microsoft.com/office/officeart/2005/8/layout/hierarchy3"/>
    <dgm:cxn modelId="{896605F0-5509-4CE6-B452-33824E80E41B}" srcId="{BC220363-8123-4D9E-872D-98174BECD592}" destId="{3660B119-6CAE-4E0A-AD59-7B27F6B9E980}" srcOrd="1" destOrd="0" parTransId="{CF895CE6-8922-424A-BE44-4298838A5810}" sibTransId="{614B4230-C3F7-4BD6-8CE0-340D2662E91C}"/>
    <dgm:cxn modelId="{DE0167F5-5898-4E10-8778-781F99EC7C48}" type="presOf" srcId="{49D852B0-4D25-42DE-9376-437A7DCB4AE8}" destId="{9EA3F93B-ED60-414B-9D64-F3B73EAEBFA7}" srcOrd="0" destOrd="0" presId="urn:microsoft.com/office/officeart/2005/8/layout/hierarchy3"/>
    <dgm:cxn modelId="{A19080FE-25E2-4B27-AF03-74EA154BE768}" type="presOf" srcId="{E7E9FEE0-C62B-461E-B4E1-E9C7910E4DFC}" destId="{6A3CB3FA-5AD7-4FE7-812F-B1AA864694D3}" srcOrd="0" destOrd="0" presId="urn:microsoft.com/office/officeart/2005/8/layout/hierarchy3"/>
    <dgm:cxn modelId="{7DA33045-E4ED-4404-8E3B-0C246FB5A049}" type="presParOf" srcId="{885F9F00-58FB-47B8-B801-691210A764F1}" destId="{CDDF2B55-E2AB-4B35-ADA4-F6AC49B5BC08}" srcOrd="0" destOrd="0" presId="urn:microsoft.com/office/officeart/2005/8/layout/hierarchy3"/>
    <dgm:cxn modelId="{1CC48C24-713D-4AA3-A69D-B8F69F3075B4}" type="presParOf" srcId="{CDDF2B55-E2AB-4B35-ADA4-F6AC49B5BC08}" destId="{EA4BEDA9-453D-4563-BE07-A1077C87C65C}" srcOrd="0" destOrd="0" presId="urn:microsoft.com/office/officeart/2005/8/layout/hierarchy3"/>
    <dgm:cxn modelId="{C0A579B6-0448-4705-A5A6-6398B8624518}" type="presParOf" srcId="{EA4BEDA9-453D-4563-BE07-A1077C87C65C}" destId="{5E93F4A0-645E-4A19-A955-DF73357E08B8}" srcOrd="0" destOrd="0" presId="urn:microsoft.com/office/officeart/2005/8/layout/hierarchy3"/>
    <dgm:cxn modelId="{F8CB88F7-591D-460B-8EF6-4DBB19795221}" type="presParOf" srcId="{EA4BEDA9-453D-4563-BE07-A1077C87C65C}" destId="{038543C5-587D-4ED3-8056-C0110172629E}" srcOrd="1" destOrd="0" presId="urn:microsoft.com/office/officeart/2005/8/layout/hierarchy3"/>
    <dgm:cxn modelId="{13653123-1B89-4E96-9982-94B15156680F}" type="presParOf" srcId="{CDDF2B55-E2AB-4B35-ADA4-F6AC49B5BC08}" destId="{42BEF3CF-D448-47BC-BAA9-DA0EB4C950DD}" srcOrd="1" destOrd="0" presId="urn:microsoft.com/office/officeart/2005/8/layout/hierarchy3"/>
    <dgm:cxn modelId="{A746D102-E423-431C-BFC1-52A0521CA424}" type="presParOf" srcId="{42BEF3CF-D448-47BC-BAA9-DA0EB4C950DD}" destId="{A77736BA-8857-42B4-AB8B-E17972A913B1}" srcOrd="0" destOrd="0" presId="urn:microsoft.com/office/officeart/2005/8/layout/hierarchy3"/>
    <dgm:cxn modelId="{3723DAA3-F106-4F06-BB6B-91AA2D536380}" type="presParOf" srcId="{42BEF3CF-D448-47BC-BAA9-DA0EB4C950DD}" destId="{371BC156-1C2C-45D9-9BD7-2CF06AA8A5B9}" srcOrd="1" destOrd="0" presId="urn:microsoft.com/office/officeart/2005/8/layout/hierarchy3"/>
    <dgm:cxn modelId="{FCDE636D-133F-41EE-91C4-8A459BEB677C}" type="presParOf" srcId="{42BEF3CF-D448-47BC-BAA9-DA0EB4C950DD}" destId="{C221670F-F52A-4442-B2D5-AEDD39724513}" srcOrd="2" destOrd="0" presId="urn:microsoft.com/office/officeart/2005/8/layout/hierarchy3"/>
    <dgm:cxn modelId="{96BC8FE5-4659-4AFD-8148-CA4F3AA7B826}" type="presParOf" srcId="{42BEF3CF-D448-47BC-BAA9-DA0EB4C950DD}" destId="{6B33DFC2-40E9-46E4-B43F-B63AB427B817}" srcOrd="3" destOrd="0" presId="urn:microsoft.com/office/officeart/2005/8/layout/hierarchy3"/>
    <dgm:cxn modelId="{7C283A0F-7B28-40C3-BD52-AA20F41EE0E2}" type="presParOf" srcId="{42BEF3CF-D448-47BC-BAA9-DA0EB4C950DD}" destId="{EE161AFE-B5CE-4766-ADF8-AACDBEAE54D7}" srcOrd="4" destOrd="0" presId="urn:microsoft.com/office/officeart/2005/8/layout/hierarchy3"/>
    <dgm:cxn modelId="{FF816F61-5FC7-4E59-8937-D3C45337AD74}" type="presParOf" srcId="{42BEF3CF-D448-47BC-BAA9-DA0EB4C950DD}" destId="{6A3CB3FA-5AD7-4FE7-812F-B1AA864694D3}" srcOrd="5" destOrd="0" presId="urn:microsoft.com/office/officeart/2005/8/layout/hierarchy3"/>
    <dgm:cxn modelId="{BA03318A-CDEC-4AE3-BD4B-1104669FCAF8}" type="presParOf" srcId="{42BEF3CF-D448-47BC-BAA9-DA0EB4C950DD}" destId="{E3993B34-37BA-48B8-9F42-3938FFA9FD86}" srcOrd="6" destOrd="0" presId="urn:microsoft.com/office/officeart/2005/8/layout/hierarchy3"/>
    <dgm:cxn modelId="{4BE5CFC3-04D2-4743-8B33-AE5C50B453B5}" type="presParOf" srcId="{42BEF3CF-D448-47BC-BAA9-DA0EB4C950DD}" destId="{5C2AA082-85A7-4347-B072-1E22CF4E0197}" srcOrd="7" destOrd="0" presId="urn:microsoft.com/office/officeart/2005/8/layout/hierarchy3"/>
    <dgm:cxn modelId="{5B1DBA69-9DB5-4CA3-912A-1FDBFEB032F4}" type="presParOf" srcId="{885F9F00-58FB-47B8-B801-691210A764F1}" destId="{B9F24428-A697-464B-A625-FD2865F52D50}" srcOrd="1" destOrd="0" presId="urn:microsoft.com/office/officeart/2005/8/layout/hierarchy3"/>
    <dgm:cxn modelId="{C0F762CB-077C-4D6F-B036-B7AB8A547240}" type="presParOf" srcId="{B9F24428-A697-464B-A625-FD2865F52D50}" destId="{68D096E4-4591-4040-BB0B-72E31AF7F56E}" srcOrd="0" destOrd="0" presId="urn:microsoft.com/office/officeart/2005/8/layout/hierarchy3"/>
    <dgm:cxn modelId="{0436D097-2468-4C48-B569-34693991667F}" type="presParOf" srcId="{68D096E4-4591-4040-BB0B-72E31AF7F56E}" destId="{762C0527-CA7B-4525-B9A8-5E8C1CD79D9F}" srcOrd="0" destOrd="0" presId="urn:microsoft.com/office/officeart/2005/8/layout/hierarchy3"/>
    <dgm:cxn modelId="{C7A77BD2-391E-4894-AB6E-1EB5585905C1}" type="presParOf" srcId="{68D096E4-4591-4040-BB0B-72E31AF7F56E}" destId="{1667CCC4-ED54-4E12-B2AD-AF93942828D5}" srcOrd="1" destOrd="0" presId="urn:microsoft.com/office/officeart/2005/8/layout/hierarchy3"/>
    <dgm:cxn modelId="{822CB98F-0B6A-4984-BC56-F34EB8D28FF7}" type="presParOf" srcId="{B9F24428-A697-464B-A625-FD2865F52D50}" destId="{54EC2CB2-853B-4275-AA2D-4669308A082A}" srcOrd="1" destOrd="0" presId="urn:microsoft.com/office/officeart/2005/8/layout/hierarchy3"/>
    <dgm:cxn modelId="{1CF1151C-7632-4242-B271-E2FBDA1A824C}" type="presParOf" srcId="{54EC2CB2-853B-4275-AA2D-4669308A082A}" destId="{9EA3F93B-ED60-414B-9D64-F3B73EAEBFA7}" srcOrd="0" destOrd="0" presId="urn:microsoft.com/office/officeart/2005/8/layout/hierarchy3"/>
    <dgm:cxn modelId="{74178510-9DE8-4FB9-A07A-DB14C2AB4746}" type="presParOf" srcId="{54EC2CB2-853B-4275-AA2D-4669308A082A}" destId="{75BF0CA4-B585-4ECA-9A49-518AA7C13CB7}" srcOrd="1" destOrd="0" presId="urn:microsoft.com/office/officeart/2005/8/layout/hierarchy3"/>
    <dgm:cxn modelId="{76045510-C857-416D-94EE-5D8BA679BFBD}" type="presParOf" srcId="{54EC2CB2-853B-4275-AA2D-4669308A082A}" destId="{F053AC8F-0892-4EC6-AC89-9E2A5010DE0C}" srcOrd="2" destOrd="0" presId="urn:microsoft.com/office/officeart/2005/8/layout/hierarchy3"/>
    <dgm:cxn modelId="{E98E2E0E-C362-45A2-B0C3-48EE42F4091B}" type="presParOf" srcId="{54EC2CB2-853B-4275-AA2D-4669308A082A}" destId="{798F05A0-7A59-4BFA-AD46-AAA807750BC5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C220363-8123-4D9E-872D-98174BECD592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0B39C6A0-7574-4BFC-B223-9108C3B3BD78}">
      <dgm:prSet phldrT="[텍스트]"/>
      <dgm:spPr/>
      <dgm:t>
        <a:bodyPr/>
        <a:lstStyle/>
        <a:p>
          <a:pPr latinLnBrk="1"/>
          <a:r>
            <a:rPr lang="ko-KR" altLang="en-US" dirty="0"/>
            <a:t>최성훈</a:t>
          </a:r>
        </a:p>
      </dgm:t>
    </dgm:pt>
    <dgm:pt modelId="{DB7C5F1F-AAAF-4C59-922A-CD7348E61D57}" type="parTrans" cxnId="{6F6E93BC-46B6-4292-B1E2-0CE15CA82C0C}">
      <dgm:prSet/>
      <dgm:spPr/>
      <dgm:t>
        <a:bodyPr/>
        <a:lstStyle/>
        <a:p>
          <a:pPr latinLnBrk="1"/>
          <a:endParaRPr lang="ko-KR" altLang="en-US"/>
        </a:p>
      </dgm:t>
    </dgm:pt>
    <dgm:pt modelId="{BD8F1625-8C8F-4EE0-BDE1-8DC5AA15819E}" type="sibTrans" cxnId="{6F6E93BC-46B6-4292-B1E2-0CE15CA82C0C}">
      <dgm:prSet/>
      <dgm:spPr/>
      <dgm:t>
        <a:bodyPr/>
        <a:lstStyle/>
        <a:p>
          <a:pPr latinLnBrk="1"/>
          <a:endParaRPr lang="ko-KR" altLang="en-US"/>
        </a:p>
      </dgm:t>
    </dgm:pt>
    <dgm:pt modelId="{9882D110-190C-4648-B4FC-7AC0DD9A057E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알고리즘 모델 구현</a:t>
          </a:r>
          <a:endParaRPr lang="en-US" altLang="ko-KR" sz="2000" dirty="0"/>
        </a:p>
      </dgm:t>
    </dgm:pt>
    <dgm:pt modelId="{ECA32913-F972-4444-836D-3D036051A94A}" type="parTrans" cxnId="{70028893-289A-44E0-A3EC-3D66BDBA131B}">
      <dgm:prSet/>
      <dgm:spPr/>
      <dgm:t>
        <a:bodyPr/>
        <a:lstStyle/>
        <a:p>
          <a:pPr latinLnBrk="1"/>
          <a:endParaRPr lang="ko-KR" altLang="en-US"/>
        </a:p>
      </dgm:t>
    </dgm:pt>
    <dgm:pt modelId="{950DF5AC-AE80-403A-8E1F-656AD0E4C1C9}" type="sibTrans" cxnId="{70028893-289A-44E0-A3EC-3D66BDBA131B}">
      <dgm:prSet/>
      <dgm:spPr/>
      <dgm:t>
        <a:bodyPr/>
        <a:lstStyle/>
        <a:p>
          <a:pPr latinLnBrk="1"/>
          <a:endParaRPr lang="ko-KR" altLang="en-US"/>
        </a:p>
      </dgm:t>
    </dgm:pt>
    <dgm:pt modelId="{3660B119-6CAE-4E0A-AD59-7B27F6B9E980}">
      <dgm:prSet phldrT="[텍스트]"/>
      <dgm:spPr/>
      <dgm:t>
        <a:bodyPr/>
        <a:lstStyle/>
        <a:p>
          <a:pPr latinLnBrk="1"/>
          <a:r>
            <a:rPr lang="ko-KR" altLang="en-US" dirty="0"/>
            <a:t>황규빈</a:t>
          </a:r>
        </a:p>
      </dgm:t>
    </dgm:pt>
    <dgm:pt modelId="{CF895CE6-8922-424A-BE44-4298838A5810}" type="parTrans" cxnId="{896605F0-5509-4CE6-B452-33824E80E41B}">
      <dgm:prSet/>
      <dgm:spPr/>
      <dgm:t>
        <a:bodyPr/>
        <a:lstStyle/>
        <a:p>
          <a:pPr latinLnBrk="1"/>
          <a:endParaRPr lang="ko-KR" altLang="en-US"/>
        </a:p>
      </dgm:t>
    </dgm:pt>
    <dgm:pt modelId="{614B4230-C3F7-4BD6-8CE0-340D2662E91C}" type="sibTrans" cxnId="{896605F0-5509-4CE6-B452-33824E80E41B}">
      <dgm:prSet/>
      <dgm:spPr/>
      <dgm:t>
        <a:bodyPr/>
        <a:lstStyle/>
        <a:p>
          <a:pPr latinLnBrk="1"/>
          <a:endParaRPr lang="ko-KR" altLang="en-US"/>
        </a:p>
      </dgm:t>
    </dgm:pt>
    <dgm:pt modelId="{74BF0F27-2901-4FEE-8544-2E792CBC3E43}">
      <dgm:prSet phldrT="[텍스트]" custT="1"/>
      <dgm:spPr/>
      <dgm:t>
        <a:bodyPr/>
        <a:lstStyle/>
        <a:p>
          <a:pPr latinLnBrk="1"/>
          <a:r>
            <a:rPr lang="en-US" altLang="ko-KR" sz="1800" dirty="0"/>
            <a:t>Yolo v5 </a:t>
          </a:r>
          <a:r>
            <a:rPr lang="ko-KR" altLang="en-US" sz="1800" dirty="0"/>
            <a:t>기법 구현 및 응용</a:t>
          </a:r>
          <a:endParaRPr lang="en-US" altLang="ko-KR" sz="1800" dirty="0"/>
        </a:p>
      </dgm:t>
    </dgm:pt>
    <dgm:pt modelId="{5C8F3884-093A-474D-9015-59B2748E403E}" type="parTrans" cxnId="{B783D755-8B20-4722-A1E4-B8F7ED038EC0}">
      <dgm:prSet/>
      <dgm:spPr/>
      <dgm:t>
        <a:bodyPr/>
        <a:lstStyle/>
        <a:p>
          <a:pPr latinLnBrk="1"/>
          <a:endParaRPr lang="ko-KR" altLang="en-US"/>
        </a:p>
      </dgm:t>
    </dgm:pt>
    <dgm:pt modelId="{6AB833C8-7AE6-4431-BCB4-1D88E60277B9}" type="sibTrans" cxnId="{B783D755-8B20-4722-A1E4-B8F7ED038EC0}">
      <dgm:prSet/>
      <dgm:spPr/>
      <dgm:t>
        <a:bodyPr/>
        <a:lstStyle/>
        <a:p>
          <a:pPr latinLnBrk="1"/>
          <a:endParaRPr lang="ko-KR" altLang="en-US"/>
        </a:p>
      </dgm:t>
    </dgm:pt>
    <dgm:pt modelId="{14EFCBF0-0521-4E0D-8D08-8B43D582221B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알고리즘 모델 구현</a:t>
          </a:r>
          <a:endParaRPr lang="en-US" altLang="ko-KR" sz="2000" dirty="0"/>
        </a:p>
      </dgm:t>
    </dgm:pt>
    <dgm:pt modelId="{49D852B0-4D25-42DE-9376-437A7DCB4AE8}" type="parTrans" cxnId="{616990AC-16E5-42B0-9F27-76C19FC2FD04}">
      <dgm:prSet/>
      <dgm:spPr/>
      <dgm:t>
        <a:bodyPr/>
        <a:lstStyle/>
        <a:p>
          <a:pPr latinLnBrk="1"/>
          <a:endParaRPr lang="ko-KR" altLang="en-US"/>
        </a:p>
      </dgm:t>
    </dgm:pt>
    <dgm:pt modelId="{ACCDE306-A9F5-496F-B06D-AAA3E5B9539F}" type="sibTrans" cxnId="{616990AC-16E5-42B0-9F27-76C19FC2FD04}">
      <dgm:prSet/>
      <dgm:spPr/>
      <dgm:t>
        <a:bodyPr/>
        <a:lstStyle/>
        <a:p>
          <a:pPr latinLnBrk="1"/>
          <a:endParaRPr lang="ko-KR" altLang="en-US"/>
        </a:p>
      </dgm:t>
    </dgm:pt>
    <dgm:pt modelId="{A929862E-7EEB-4CEF-A2A2-E2A980A3C7E7}">
      <dgm:prSet phldrT="[텍스트]" custT="1"/>
      <dgm:spPr/>
      <dgm:t>
        <a:bodyPr/>
        <a:lstStyle/>
        <a:p>
          <a:pPr latinLnBrk="1"/>
          <a:r>
            <a:rPr lang="en-US" altLang="ko-KR" sz="1800" dirty="0"/>
            <a:t>Mask R CNN </a:t>
          </a:r>
          <a:r>
            <a:rPr lang="ko-KR" altLang="en-US" sz="1800" dirty="0"/>
            <a:t>기법 구현 및 응용</a:t>
          </a:r>
          <a:endParaRPr lang="en-US" altLang="ko-KR" sz="1800" dirty="0"/>
        </a:p>
      </dgm:t>
    </dgm:pt>
    <dgm:pt modelId="{240E4B06-EC6F-4361-B38A-5B61EFFCE51D}" type="parTrans" cxnId="{FCAB5BD0-B176-4784-A6E5-81E912B4BE38}">
      <dgm:prSet/>
      <dgm:spPr/>
      <dgm:t>
        <a:bodyPr/>
        <a:lstStyle/>
        <a:p>
          <a:pPr latinLnBrk="1"/>
          <a:endParaRPr lang="ko-KR" altLang="en-US"/>
        </a:p>
      </dgm:t>
    </dgm:pt>
    <dgm:pt modelId="{32048B6A-7435-412C-955B-BCFA5ECA2774}" type="sibTrans" cxnId="{FCAB5BD0-B176-4784-A6E5-81E912B4BE38}">
      <dgm:prSet/>
      <dgm:spPr/>
      <dgm:t>
        <a:bodyPr/>
        <a:lstStyle/>
        <a:p>
          <a:pPr latinLnBrk="1"/>
          <a:endParaRPr lang="ko-KR" altLang="en-US"/>
        </a:p>
      </dgm:t>
    </dgm:pt>
    <dgm:pt modelId="{62C38C9F-0051-4E2E-BB47-307D0D7DD7EC}">
      <dgm:prSet phldrT="[텍스트]"/>
      <dgm:spPr/>
      <dgm:t>
        <a:bodyPr/>
        <a:lstStyle/>
        <a:p>
          <a:pPr latinLnBrk="1"/>
          <a:r>
            <a:rPr lang="ko-KR" altLang="en-US" dirty="0"/>
            <a:t>프론트</a:t>
          </a:r>
          <a:r>
            <a:rPr lang="en-US" altLang="ko-KR" dirty="0"/>
            <a:t>(</a:t>
          </a:r>
          <a:r>
            <a:rPr lang="ko-KR" altLang="en-US" dirty="0"/>
            <a:t>앱</a:t>
          </a:r>
          <a:r>
            <a:rPr lang="en-US" altLang="ko-KR" dirty="0"/>
            <a:t>) </a:t>
          </a:r>
          <a:r>
            <a:rPr lang="ko-KR" altLang="en-US" dirty="0"/>
            <a:t>구현</a:t>
          </a:r>
          <a:endParaRPr lang="en-US" altLang="ko-KR" dirty="0"/>
        </a:p>
      </dgm:t>
    </dgm:pt>
    <dgm:pt modelId="{0CDA7131-8C15-4C90-AE57-E6BA87A484A8}" type="parTrans" cxnId="{C6D012FF-7D42-419E-9E72-885EBCAB6E49}">
      <dgm:prSet/>
      <dgm:spPr/>
      <dgm:t>
        <a:bodyPr/>
        <a:lstStyle/>
        <a:p>
          <a:pPr latinLnBrk="1"/>
          <a:endParaRPr lang="ko-KR" altLang="en-US"/>
        </a:p>
      </dgm:t>
    </dgm:pt>
    <dgm:pt modelId="{6B86A2AB-9F85-4195-B3FA-015D5928013A}" type="sibTrans" cxnId="{C6D012FF-7D42-419E-9E72-885EBCAB6E49}">
      <dgm:prSet/>
      <dgm:spPr/>
      <dgm:t>
        <a:bodyPr/>
        <a:lstStyle/>
        <a:p>
          <a:pPr latinLnBrk="1"/>
          <a:endParaRPr lang="ko-KR" altLang="en-US"/>
        </a:p>
      </dgm:t>
    </dgm:pt>
    <dgm:pt modelId="{16BC9AE5-0810-4B2E-8913-84533B5510F5}">
      <dgm:prSet phldrT="[텍스트]"/>
      <dgm:spPr/>
      <dgm:t>
        <a:bodyPr/>
        <a:lstStyle/>
        <a:p>
          <a:pPr latinLnBrk="1"/>
          <a:r>
            <a:rPr lang="ko-KR" altLang="en-US" dirty="0"/>
            <a:t>이미지 업로드 기능 구현</a:t>
          </a:r>
          <a:endParaRPr lang="en-US" altLang="ko-KR" dirty="0"/>
        </a:p>
      </dgm:t>
    </dgm:pt>
    <dgm:pt modelId="{060C4EC7-574B-4D59-90E8-5C2AA25DCE77}" type="parTrans" cxnId="{30D70A9D-8426-4361-8017-A68D893B9912}">
      <dgm:prSet/>
      <dgm:spPr/>
      <dgm:t>
        <a:bodyPr/>
        <a:lstStyle/>
        <a:p>
          <a:pPr latinLnBrk="1"/>
          <a:endParaRPr lang="ko-KR" altLang="en-US"/>
        </a:p>
      </dgm:t>
    </dgm:pt>
    <dgm:pt modelId="{5BEF3B51-C148-4525-BE09-F3E9C43DFEE9}" type="sibTrans" cxnId="{30D70A9D-8426-4361-8017-A68D893B9912}">
      <dgm:prSet/>
      <dgm:spPr/>
      <dgm:t>
        <a:bodyPr/>
        <a:lstStyle/>
        <a:p>
          <a:pPr latinLnBrk="1"/>
          <a:endParaRPr lang="ko-KR" altLang="en-US"/>
        </a:p>
      </dgm:t>
    </dgm:pt>
    <dgm:pt modelId="{0F628010-E105-4E1B-ACB4-76ADB3788768}">
      <dgm:prSet phldrT="[텍스트]"/>
      <dgm:spPr/>
      <dgm:t>
        <a:bodyPr/>
        <a:lstStyle/>
        <a:p>
          <a:pPr latinLnBrk="1"/>
          <a:r>
            <a:rPr lang="ko-KR" altLang="en-US" dirty="0"/>
            <a:t>결과 반환 및 노출</a:t>
          </a:r>
          <a:endParaRPr lang="en-US" altLang="ko-KR" dirty="0"/>
        </a:p>
      </dgm:t>
    </dgm:pt>
    <dgm:pt modelId="{DE1896B4-915B-4FAB-8525-292C0031ED5C}" type="parTrans" cxnId="{C0DA0A02-8AD5-4186-AFE9-384D6E592B89}">
      <dgm:prSet/>
      <dgm:spPr/>
      <dgm:t>
        <a:bodyPr/>
        <a:lstStyle/>
        <a:p>
          <a:pPr latinLnBrk="1"/>
          <a:endParaRPr lang="ko-KR" altLang="en-US"/>
        </a:p>
      </dgm:t>
    </dgm:pt>
    <dgm:pt modelId="{14C4642F-6CCD-44D5-962C-1222E78083DB}" type="sibTrans" cxnId="{C0DA0A02-8AD5-4186-AFE9-384D6E592B89}">
      <dgm:prSet/>
      <dgm:spPr/>
      <dgm:t>
        <a:bodyPr/>
        <a:lstStyle/>
        <a:p>
          <a:pPr latinLnBrk="1"/>
          <a:endParaRPr lang="ko-KR" altLang="en-US"/>
        </a:p>
      </dgm:t>
    </dgm:pt>
    <dgm:pt modelId="{885F9F00-58FB-47B8-B801-691210A764F1}" type="pres">
      <dgm:prSet presAssocID="{BC220363-8123-4D9E-872D-98174BECD59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DDF2B55-E2AB-4B35-ADA4-F6AC49B5BC08}" type="pres">
      <dgm:prSet presAssocID="{0B39C6A0-7574-4BFC-B223-9108C3B3BD78}" presName="root" presStyleCnt="0"/>
      <dgm:spPr/>
    </dgm:pt>
    <dgm:pt modelId="{EA4BEDA9-453D-4563-BE07-A1077C87C65C}" type="pres">
      <dgm:prSet presAssocID="{0B39C6A0-7574-4BFC-B223-9108C3B3BD78}" presName="rootComposite" presStyleCnt="0"/>
      <dgm:spPr/>
    </dgm:pt>
    <dgm:pt modelId="{5E93F4A0-645E-4A19-A955-DF73357E08B8}" type="pres">
      <dgm:prSet presAssocID="{0B39C6A0-7574-4BFC-B223-9108C3B3BD78}" presName="rootText" presStyleLbl="node1" presStyleIdx="0" presStyleCnt="2" custLinFactNeighborX="-49833"/>
      <dgm:spPr/>
    </dgm:pt>
    <dgm:pt modelId="{038543C5-587D-4ED3-8056-C0110172629E}" type="pres">
      <dgm:prSet presAssocID="{0B39C6A0-7574-4BFC-B223-9108C3B3BD78}" presName="rootConnector" presStyleLbl="node1" presStyleIdx="0" presStyleCnt="2"/>
      <dgm:spPr/>
    </dgm:pt>
    <dgm:pt modelId="{42BEF3CF-D448-47BC-BAA9-DA0EB4C950DD}" type="pres">
      <dgm:prSet presAssocID="{0B39C6A0-7574-4BFC-B223-9108C3B3BD78}" presName="childShape" presStyleCnt="0"/>
      <dgm:spPr/>
    </dgm:pt>
    <dgm:pt modelId="{A77736BA-8857-42B4-AB8B-E17972A913B1}" type="pres">
      <dgm:prSet presAssocID="{ECA32913-F972-4444-836D-3D036051A94A}" presName="Name13" presStyleLbl="parChTrans1D2" presStyleIdx="0" presStyleCnt="7"/>
      <dgm:spPr/>
    </dgm:pt>
    <dgm:pt modelId="{371BC156-1C2C-45D9-9BD7-2CF06AA8A5B9}" type="pres">
      <dgm:prSet presAssocID="{9882D110-190C-4648-B4FC-7AC0DD9A057E}" presName="childText" presStyleLbl="bgAcc1" presStyleIdx="0" presStyleCnt="7" custScaleX="118526" custScaleY="37888" custLinFactNeighborX="-10216">
        <dgm:presLayoutVars>
          <dgm:bulletEnabled val="1"/>
        </dgm:presLayoutVars>
      </dgm:prSet>
      <dgm:spPr/>
    </dgm:pt>
    <dgm:pt modelId="{C221670F-F52A-4442-B2D5-AEDD39724513}" type="pres">
      <dgm:prSet presAssocID="{5C8F3884-093A-474D-9015-59B2748E403E}" presName="Name13" presStyleLbl="parChTrans1D2" presStyleIdx="1" presStyleCnt="7"/>
      <dgm:spPr/>
    </dgm:pt>
    <dgm:pt modelId="{6B33DFC2-40E9-46E4-B43F-B63AB427B817}" type="pres">
      <dgm:prSet presAssocID="{74BF0F27-2901-4FEE-8544-2E792CBC3E43}" presName="childText" presStyleLbl="bgAcc1" presStyleIdx="1" presStyleCnt="7" custScaleX="146907" custScaleY="37888" custLinFactNeighborX="18706" custLinFactNeighborY="-1826">
        <dgm:presLayoutVars>
          <dgm:bulletEnabled val="1"/>
        </dgm:presLayoutVars>
      </dgm:prSet>
      <dgm:spPr/>
    </dgm:pt>
    <dgm:pt modelId="{B9F24428-A697-464B-A625-FD2865F52D50}" type="pres">
      <dgm:prSet presAssocID="{3660B119-6CAE-4E0A-AD59-7B27F6B9E980}" presName="root" presStyleCnt="0"/>
      <dgm:spPr/>
    </dgm:pt>
    <dgm:pt modelId="{68D096E4-4591-4040-BB0B-72E31AF7F56E}" type="pres">
      <dgm:prSet presAssocID="{3660B119-6CAE-4E0A-AD59-7B27F6B9E980}" presName="rootComposite" presStyleCnt="0"/>
      <dgm:spPr/>
    </dgm:pt>
    <dgm:pt modelId="{762C0527-CA7B-4525-B9A8-5E8C1CD79D9F}" type="pres">
      <dgm:prSet presAssocID="{3660B119-6CAE-4E0A-AD59-7B27F6B9E980}" presName="rootText" presStyleLbl="node1" presStyleIdx="1" presStyleCnt="2" custLinFactNeighborX="9390"/>
      <dgm:spPr/>
    </dgm:pt>
    <dgm:pt modelId="{1667CCC4-ED54-4E12-B2AD-AF93942828D5}" type="pres">
      <dgm:prSet presAssocID="{3660B119-6CAE-4E0A-AD59-7B27F6B9E980}" presName="rootConnector" presStyleLbl="node1" presStyleIdx="1" presStyleCnt="2"/>
      <dgm:spPr/>
    </dgm:pt>
    <dgm:pt modelId="{54EC2CB2-853B-4275-AA2D-4669308A082A}" type="pres">
      <dgm:prSet presAssocID="{3660B119-6CAE-4E0A-AD59-7B27F6B9E980}" presName="childShape" presStyleCnt="0"/>
      <dgm:spPr/>
    </dgm:pt>
    <dgm:pt modelId="{9EA3F93B-ED60-414B-9D64-F3B73EAEBFA7}" type="pres">
      <dgm:prSet presAssocID="{49D852B0-4D25-42DE-9376-437A7DCB4AE8}" presName="Name13" presStyleLbl="parChTrans1D2" presStyleIdx="2" presStyleCnt="7"/>
      <dgm:spPr/>
    </dgm:pt>
    <dgm:pt modelId="{75BF0CA4-B585-4ECA-9A49-518AA7C13CB7}" type="pres">
      <dgm:prSet presAssocID="{14EFCBF0-0521-4E0D-8D08-8B43D582221B}" presName="childText" presStyleLbl="bgAcc1" presStyleIdx="2" presStyleCnt="7" custScaleX="118098" custScaleY="37888" custLinFactNeighborX="6933" custLinFactNeighborY="-942">
        <dgm:presLayoutVars>
          <dgm:bulletEnabled val="1"/>
        </dgm:presLayoutVars>
      </dgm:prSet>
      <dgm:spPr/>
    </dgm:pt>
    <dgm:pt modelId="{F053AC8F-0892-4EC6-AC89-9E2A5010DE0C}" type="pres">
      <dgm:prSet presAssocID="{240E4B06-EC6F-4361-B38A-5B61EFFCE51D}" presName="Name13" presStyleLbl="parChTrans1D2" presStyleIdx="3" presStyleCnt="7"/>
      <dgm:spPr/>
    </dgm:pt>
    <dgm:pt modelId="{798F05A0-7A59-4BFA-AD46-AAA807750BC5}" type="pres">
      <dgm:prSet presAssocID="{A929862E-7EEB-4CEF-A2A2-E2A980A3C7E7}" presName="childText" presStyleLbl="bgAcc1" presStyleIdx="3" presStyleCnt="7" custScaleX="176276" custScaleY="37888" custLinFactNeighborX="34200" custLinFactNeighborY="-942">
        <dgm:presLayoutVars>
          <dgm:bulletEnabled val="1"/>
        </dgm:presLayoutVars>
      </dgm:prSet>
      <dgm:spPr/>
    </dgm:pt>
    <dgm:pt modelId="{C3E13857-399F-4E95-B90A-C689448F23F3}" type="pres">
      <dgm:prSet presAssocID="{0CDA7131-8C15-4C90-AE57-E6BA87A484A8}" presName="Name13" presStyleLbl="parChTrans1D2" presStyleIdx="4" presStyleCnt="7"/>
      <dgm:spPr/>
    </dgm:pt>
    <dgm:pt modelId="{B5D233C6-C300-4BDB-9DD9-E5425056A8CA}" type="pres">
      <dgm:prSet presAssocID="{62C38C9F-0051-4E2E-BB47-307D0D7DD7EC}" presName="childText" presStyleLbl="bgAcc1" presStyleIdx="4" presStyleCnt="7" custScaleX="178560" custScaleY="37888" custLinFactNeighborX="11427" custLinFactNeighborY="-942">
        <dgm:presLayoutVars>
          <dgm:bulletEnabled val="1"/>
        </dgm:presLayoutVars>
      </dgm:prSet>
      <dgm:spPr/>
    </dgm:pt>
    <dgm:pt modelId="{3E14A781-1F6D-4EE6-85B3-687A5496D0C0}" type="pres">
      <dgm:prSet presAssocID="{060C4EC7-574B-4D59-90E8-5C2AA25DCE77}" presName="Name13" presStyleLbl="parChTrans1D2" presStyleIdx="5" presStyleCnt="7"/>
      <dgm:spPr/>
    </dgm:pt>
    <dgm:pt modelId="{6BABB55F-2B54-49FC-84F0-50FB559D8769}" type="pres">
      <dgm:prSet presAssocID="{16BC9AE5-0810-4B2E-8913-84533B5510F5}" presName="childText" presStyleLbl="bgAcc1" presStyleIdx="5" presStyleCnt="7" custScaleX="147759" custScaleY="37888" custLinFactNeighborX="43845" custLinFactNeighborY="-942">
        <dgm:presLayoutVars>
          <dgm:bulletEnabled val="1"/>
        </dgm:presLayoutVars>
      </dgm:prSet>
      <dgm:spPr/>
    </dgm:pt>
    <dgm:pt modelId="{260B94F2-621C-4E5F-8DA9-3B5EC5416DF2}" type="pres">
      <dgm:prSet presAssocID="{DE1896B4-915B-4FAB-8525-292C0031ED5C}" presName="Name13" presStyleLbl="parChTrans1D2" presStyleIdx="6" presStyleCnt="7"/>
      <dgm:spPr/>
    </dgm:pt>
    <dgm:pt modelId="{F40D91B6-464A-4AC9-92F2-1D58D1FB7C45}" type="pres">
      <dgm:prSet presAssocID="{0F628010-E105-4E1B-ACB4-76ADB3788768}" presName="childText" presStyleLbl="bgAcc1" presStyleIdx="6" presStyleCnt="7" custScaleX="128966" custScaleY="37888" custLinFactNeighborX="45959" custLinFactNeighborY="-942">
        <dgm:presLayoutVars>
          <dgm:bulletEnabled val="1"/>
        </dgm:presLayoutVars>
      </dgm:prSet>
      <dgm:spPr/>
    </dgm:pt>
  </dgm:ptLst>
  <dgm:cxnLst>
    <dgm:cxn modelId="{C0DA0A02-8AD5-4186-AFE9-384D6E592B89}" srcId="{3660B119-6CAE-4E0A-AD59-7B27F6B9E980}" destId="{0F628010-E105-4E1B-ACB4-76ADB3788768}" srcOrd="4" destOrd="0" parTransId="{DE1896B4-915B-4FAB-8525-292C0031ED5C}" sibTransId="{14C4642F-6CCD-44D5-962C-1222E78083DB}"/>
    <dgm:cxn modelId="{329B0704-66EA-4B35-9068-BB4857A45307}" type="presOf" srcId="{62C38C9F-0051-4E2E-BB47-307D0D7DD7EC}" destId="{B5D233C6-C300-4BDB-9DD9-E5425056A8CA}" srcOrd="0" destOrd="0" presId="urn:microsoft.com/office/officeart/2005/8/layout/hierarchy3"/>
    <dgm:cxn modelId="{60231A13-0ACD-46AC-8537-0C34EED92385}" type="presOf" srcId="{BC220363-8123-4D9E-872D-98174BECD592}" destId="{885F9F00-58FB-47B8-B801-691210A764F1}" srcOrd="0" destOrd="0" presId="urn:microsoft.com/office/officeart/2005/8/layout/hierarchy3"/>
    <dgm:cxn modelId="{EBDB0315-90D0-41AD-88CF-687C77A967BA}" type="presOf" srcId="{3660B119-6CAE-4E0A-AD59-7B27F6B9E980}" destId="{762C0527-CA7B-4525-B9A8-5E8C1CD79D9F}" srcOrd="0" destOrd="0" presId="urn:microsoft.com/office/officeart/2005/8/layout/hierarchy3"/>
    <dgm:cxn modelId="{87151216-5DB2-4E3B-903F-D67E7A07D42C}" type="presOf" srcId="{0F628010-E105-4E1B-ACB4-76ADB3788768}" destId="{F40D91B6-464A-4AC9-92F2-1D58D1FB7C45}" srcOrd="0" destOrd="0" presId="urn:microsoft.com/office/officeart/2005/8/layout/hierarchy3"/>
    <dgm:cxn modelId="{356F6F20-FC4E-4882-9ADD-37BE6943113A}" type="presOf" srcId="{9882D110-190C-4648-B4FC-7AC0DD9A057E}" destId="{371BC156-1C2C-45D9-9BD7-2CF06AA8A5B9}" srcOrd="0" destOrd="0" presId="urn:microsoft.com/office/officeart/2005/8/layout/hierarchy3"/>
    <dgm:cxn modelId="{27ED2F3B-CB42-4547-ACAE-BACD1C932CE5}" type="presOf" srcId="{5C8F3884-093A-474D-9015-59B2748E403E}" destId="{C221670F-F52A-4442-B2D5-AEDD39724513}" srcOrd="0" destOrd="0" presId="urn:microsoft.com/office/officeart/2005/8/layout/hierarchy3"/>
    <dgm:cxn modelId="{2182F83D-C599-4340-BFC1-4BC7E21178B0}" type="presOf" srcId="{060C4EC7-574B-4D59-90E8-5C2AA25DCE77}" destId="{3E14A781-1F6D-4EE6-85B3-687A5496D0C0}" srcOrd="0" destOrd="0" presId="urn:microsoft.com/office/officeart/2005/8/layout/hierarchy3"/>
    <dgm:cxn modelId="{2E801D42-A571-487D-9276-067E6F84648B}" type="presOf" srcId="{0CDA7131-8C15-4C90-AE57-E6BA87A484A8}" destId="{C3E13857-399F-4E95-B90A-C689448F23F3}" srcOrd="0" destOrd="0" presId="urn:microsoft.com/office/officeart/2005/8/layout/hierarchy3"/>
    <dgm:cxn modelId="{C9A43E6B-D1B4-414B-AFF0-2A89151A0DC5}" type="presOf" srcId="{A929862E-7EEB-4CEF-A2A2-E2A980A3C7E7}" destId="{798F05A0-7A59-4BFA-AD46-AAA807750BC5}" srcOrd="0" destOrd="0" presId="urn:microsoft.com/office/officeart/2005/8/layout/hierarchy3"/>
    <dgm:cxn modelId="{B783D755-8B20-4722-A1E4-B8F7ED038EC0}" srcId="{0B39C6A0-7574-4BFC-B223-9108C3B3BD78}" destId="{74BF0F27-2901-4FEE-8544-2E792CBC3E43}" srcOrd="1" destOrd="0" parTransId="{5C8F3884-093A-474D-9015-59B2748E403E}" sibTransId="{6AB833C8-7AE6-4431-BCB4-1D88E60277B9}"/>
    <dgm:cxn modelId="{70028893-289A-44E0-A3EC-3D66BDBA131B}" srcId="{0B39C6A0-7574-4BFC-B223-9108C3B3BD78}" destId="{9882D110-190C-4648-B4FC-7AC0DD9A057E}" srcOrd="0" destOrd="0" parTransId="{ECA32913-F972-4444-836D-3D036051A94A}" sibTransId="{950DF5AC-AE80-403A-8E1F-656AD0E4C1C9}"/>
    <dgm:cxn modelId="{5DAE8A99-3CD1-4549-967E-D22916BC3DC2}" type="presOf" srcId="{0B39C6A0-7574-4BFC-B223-9108C3B3BD78}" destId="{5E93F4A0-645E-4A19-A955-DF73357E08B8}" srcOrd="0" destOrd="0" presId="urn:microsoft.com/office/officeart/2005/8/layout/hierarchy3"/>
    <dgm:cxn modelId="{30D70A9D-8426-4361-8017-A68D893B9912}" srcId="{3660B119-6CAE-4E0A-AD59-7B27F6B9E980}" destId="{16BC9AE5-0810-4B2E-8913-84533B5510F5}" srcOrd="3" destOrd="0" parTransId="{060C4EC7-574B-4D59-90E8-5C2AA25DCE77}" sibTransId="{5BEF3B51-C148-4525-BE09-F3E9C43DFEE9}"/>
    <dgm:cxn modelId="{85D8569F-E7F3-44DD-A2F1-169FF70B5099}" type="presOf" srcId="{16BC9AE5-0810-4B2E-8913-84533B5510F5}" destId="{6BABB55F-2B54-49FC-84F0-50FB559D8769}" srcOrd="0" destOrd="0" presId="urn:microsoft.com/office/officeart/2005/8/layout/hierarchy3"/>
    <dgm:cxn modelId="{843C67A0-A2DC-4E7F-974C-461E67F5A28A}" type="presOf" srcId="{3660B119-6CAE-4E0A-AD59-7B27F6B9E980}" destId="{1667CCC4-ED54-4E12-B2AD-AF93942828D5}" srcOrd="1" destOrd="0" presId="urn:microsoft.com/office/officeart/2005/8/layout/hierarchy3"/>
    <dgm:cxn modelId="{E22403A2-4082-4D18-A6F4-A295C13B0E10}" type="presOf" srcId="{0B39C6A0-7574-4BFC-B223-9108C3B3BD78}" destId="{038543C5-587D-4ED3-8056-C0110172629E}" srcOrd="1" destOrd="0" presId="urn:microsoft.com/office/officeart/2005/8/layout/hierarchy3"/>
    <dgm:cxn modelId="{616990AC-16E5-42B0-9F27-76C19FC2FD04}" srcId="{3660B119-6CAE-4E0A-AD59-7B27F6B9E980}" destId="{14EFCBF0-0521-4E0D-8D08-8B43D582221B}" srcOrd="0" destOrd="0" parTransId="{49D852B0-4D25-42DE-9376-437A7DCB4AE8}" sibTransId="{ACCDE306-A9F5-496F-B06D-AAA3E5B9539F}"/>
    <dgm:cxn modelId="{6F6E93BC-46B6-4292-B1E2-0CE15CA82C0C}" srcId="{BC220363-8123-4D9E-872D-98174BECD592}" destId="{0B39C6A0-7574-4BFC-B223-9108C3B3BD78}" srcOrd="0" destOrd="0" parTransId="{DB7C5F1F-AAAF-4C59-922A-CD7348E61D57}" sibTransId="{BD8F1625-8C8F-4EE0-BDE1-8DC5AA15819E}"/>
    <dgm:cxn modelId="{A57464C2-BEF2-4C35-9935-84F520E8326A}" type="presOf" srcId="{DE1896B4-915B-4FAB-8525-292C0031ED5C}" destId="{260B94F2-621C-4E5F-8DA9-3B5EC5416DF2}" srcOrd="0" destOrd="0" presId="urn:microsoft.com/office/officeart/2005/8/layout/hierarchy3"/>
    <dgm:cxn modelId="{1DF607C6-6C11-455B-8872-1B54F3890518}" type="presOf" srcId="{14EFCBF0-0521-4E0D-8D08-8B43D582221B}" destId="{75BF0CA4-B585-4ECA-9A49-518AA7C13CB7}" srcOrd="0" destOrd="0" presId="urn:microsoft.com/office/officeart/2005/8/layout/hierarchy3"/>
    <dgm:cxn modelId="{FCAB5BD0-B176-4784-A6E5-81E912B4BE38}" srcId="{3660B119-6CAE-4E0A-AD59-7B27F6B9E980}" destId="{A929862E-7EEB-4CEF-A2A2-E2A980A3C7E7}" srcOrd="1" destOrd="0" parTransId="{240E4B06-EC6F-4361-B38A-5B61EFFCE51D}" sibTransId="{32048B6A-7435-412C-955B-BCFA5ECA2774}"/>
    <dgm:cxn modelId="{22021BD5-4E5D-4CA6-998F-94FE3873D349}" type="presOf" srcId="{ECA32913-F972-4444-836D-3D036051A94A}" destId="{A77736BA-8857-42B4-AB8B-E17972A913B1}" srcOrd="0" destOrd="0" presId="urn:microsoft.com/office/officeart/2005/8/layout/hierarchy3"/>
    <dgm:cxn modelId="{AB26DDEB-2DF9-4579-9076-F7C430F23CB8}" type="presOf" srcId="{74BF0F27-2901-4FEE-8544-2E792CBC3E43}" destId="{6B33DFC2-40E9-46E4-B43F-B63AB427B817}" srcOrd="0" destOrd="0" presId="urn:microsoft.com/office/officeart/2005/8/layout/hierarchy3"/>
    <dgm:cxn modelId="{6E02EAEB-A9DC-4939-ACB7-E0EAE4C03F61}" type="presOf" srcId="{240E4B06-EC6F-4361-B38A-5B61EFFCE51D}" destId="{F053AC8F-0892-4EC6-AC89-9E2A5010DE0C}" srcOrd="0" destOrd="0" presId="urn:microsoft.com/office/officeart/2005/8/layout/hierarchy3"/>
    <dgm:cxn modelId="{896605F0-5509-4CE6-B452-33824E80E41B}" srcId="{BC220363-8123-4D9E-872D-98174BECD592}" destId="{3660B119-6CAE-4E0A-AD59-7B27F6B9E980}" srcOrd="1" destOrd="0" parTransId="{CF895CE6-8922-424A-BE44-4298838A5810}" sibTransId="{614B4230-C3F7-4BD6-8CE0-340D2662E91C}"/>
    <dgm:cxn modelId="{DE0167F5-5898-4E10-8778-781F99EC7C48}" type="presOf" srcId="{49D852B0-4D25-42DE-9376-437A7DCB4AE8}" destId="{9EA3F93B-ED60-414B-9D64-F3B73EAEBFA7}" srcOrd="0" destOrd="0" presId="urn:microsoft.com/office/officeart/2005/8/layout/hierarchy3"/>
    <dgm:cxn modelId="{C6D012FF-7D42-419E-9E72-885EBCAB6E49}" srcId="{3660B119-6CAE-4E0A-AD59-7B27F6B9E980}" destId="{62C38C9F-0051-4E2E-BB47-307D0D7DD7EC}" srcOrd="2" destOrd="0" parTransId="{0CDA7131-8C15-4C90-AE57-E6BA87A484A8}" sibTransId="{6B86A2AB-9F85-4195-B3FA-015D5928013A}"/>
    <dgm:cxn modelId="{7DA33045-E4ED-4404-8E3B-0C246FB5A049}" type="presParOf" srcId="{885F9F00-58FB-47B8-B801-691210A764F1}" destId="{CDDF2B55-E2AB-4B35-ADA4-F6AC49B5BC08}" srcOrd="0" destOrd="0" presId="urn:microsoft.com/office/officeart/2005/8/layout/hierarchy3"/>
    <dgm:cxn modelId="{1CC48C24-713D-4AA3-A69D-B8F69F3075B4}" type="presParOf" srcId="{CDDF2B55-E2AB-4B35-ADA4-F6AC49B5BC08}" destId="{EA4BEDA9-453D-4563-BE07-A1077C87C65C}" srcOrd="0" destOrd="0" presId="urn:microsoft.com/office/officeart/2005/8/layout/hierarchy3"/>
    <dgm:cxn modelId="{C0A579B6-0448-4705-A5A6-6398B8624518}" type="presParOf" srcId="{EA4BEDA9-453D-4563-BE07-A1077C87C65C}" destId="{5E93F4A0-645E-4A19-A955-DF73357E08B8}" srcOrd="0" destOrd="0" presId="urn:microsoft.com/office/officeart/2005/8/layout/hierarchy3"/>
    <dgm:cxn modelId="{F8CB88F7-591D-460B-8EF6-4DBB19795221}" type="presParOf" srcId="{EA4BEDA9-453D-4563-BE07-A1077C87C65C}" destId="{038543C5-587D-4ED3-8056-C0110172629E}" srcOrd="1" destOrd="0" presId="urn:microsoft.com/office/officeart/2005/8/layout/hierarchy3"/>
    <dgm:cxn modelId="{13653123-1B89-4E96-9982-94B15156680F}" type="presParOf" srcId="{CDDF2B55-E2AB-4B35-ADA4-F6AC49B5BC08}" destId="{42BEF3CF-D448-47BC-BAA9-DA0EB4C950DD}" srcOrd="1" destOrd="0" presId="urn:microsoft.com/office/officeart/2005/8/layout/hierarchy3"/>
    <dgm:cxn modelId="{A746D102-E423-431C-BFC1-52A0521CA424}" type="presParOf" srcId="{42BEF3CF-D448-47BC-BAA9-DA0EB4C950DD}" destId="{A77736BA-8857-42B4-AB8B-E17972A913B1}" srcOrd="0" destOrd="0" presId="urn:microsoft.com/office/officeart/2005/8/layout/hierarchy3"/>
    <dgm:cxn modelId="{3723DAA3-F106-4F06-BB6B-91AA2D536380}" type="presParOf" srcId="{42BEF3CF-D448-47BC-BAA9-DA0EB4C950DD}" destId="{371BC156-1C2C-45D9-9BD7-2CF06AA8A5B9}" srcOrd="1" destOrd="0" presId="urn:microsoft.com/office/officeart/2005/8/layout/hierarchy3"/>
    <dgm:cxn modelId="{FCDE636D-133F-41EE-91C4-8A459BEB677C}" type="presParOf" srcId="{42BEF3CF-D448-47BC-BAA9-DA0EB4C950DD}" destId="{C221670F-F52A-4442-B2D5-AEDD39724513}" srcOrd="2" destOrd="0" presId="urn:microsoft.com/office/officeart/2005/8/layout/hierarchy3"/>
    <dgm:cxn modelId="{96BC8FE5-4659-4AFD-8148-CA4F3AA7B826}" type="presParOf" srcId="{42BEF3CF-D448-47BC-BAA9-DA0EB4C950DD}" destId="{6B33DFC2-40E9-46E4-B43F-B63AB427B817}" srcOrd="3" destOrd="0" presId="urn:microsoft.com/office/officeart/2005/8/layout/hierarchy3"/>
    <dgm:cxn modelId="{5B1DBA69-9DB5-4CA3-912A-1FDBFEB032F4}" type="presParOf" srcId="{885F9F00-58FB-47B8-B801-691210A764F1}" destId="{B9F24428-A697-464B-A625-FD2865F52D50}" srcOrd="1" destOrd="0" presId="urn:microsoft.com/office/officeart/2005/8/layout/hierarchy3"/>
    <dgm:cxn modelId="{C0F762CB-077C-4D6F-B036-B7AB8A547240}" type="presParOf" srcId="{B9F24428-A697-464B-A625-FD2865F52D50}" destId="{68D096E4-4591-4040-BB0B-72E31AF7F56E}" srcOrd="0" destOrd="0" presId="urn:microsoft.com/office/officeart/2005/8/layout/hierarchy3"/>
    <dgm:cxn modelId="{0436D097-2468-4C48-B569-34693991667F}" type="presParOf" srcId="{68D096E4-4591-4040-BB0B-72E31AF7F56E}" destId="{762C0527-CA7B-4525-B9A8-5E8C1CD79D9F}" srcOrd="0" destOrd="0" presId="urn:microsoft.com/office/officeart/2005/8/layout/hierarchy3"/>
    <dgm:cxn modelId="{C7A77BD2-391E-4894-AB6E-1EB5585905C1}" type="presParOf" srcId="{68D096E4-4591-4040-BB0B-72E31AF7F56E}" destId="{1667CCC4-ED54-4E12-B2AD-AF93942828D5}" srcOrd="1" destOrd="0" presId="urn:microsoft.com/office/officeart/2005/8/layout/hierarchy3"/>
    <dgm:cxn modelId="{822CB98F-0B6A-4984-BC56-F34EB8D28FF7}" type="presParOf" srcId="{B9F24428-A697-464B-A625-FD2865F52D50}" destId="{54EC2CB2-853B-4275-AA2D-4669308A082A}" srcOrd="1" destOrd="0" presId="urn:microsoft.com/office/officeart/2005/8/layout/hierarchy3"/>
    <dgm:cxn modelId="{1CF1151C-7632-4242-B271-E2FBDA1A824C}" type="presParOf" srcId="{54EC2CB2-853B-4275-AA2D-4669308A082A}" destId="{9EA3F93B-ED60-414B-9D64-F3B73EAEBFA7}" srcOrd="0" destOrd="0" presId="urn:microsoft.com/office/officeart/2005/8/layout/hierarchy3"/>
    <dgm:cxn modelId="{74178510-9DE8-4FB9-A07A-DB14C2AB4746}" type="presParOf" srcId="{54EC2CB2-853B-4275-AA2D-4669308A082A}" destId="{75BF0CA4-B585-4ECA-9A49-518AA7C13CB7}" srcOrd="1" destOrd="0" presId="urn:microsoft.com/office/officeart/2005/8/layout/hierarchy3"/>
    <dgm:cxn modelId="{76045510-C857-416D-94EE-5D8BA679BFBD}" type="presParOf" srcId="{54EC2CB2-853B-4275-AA2D-4669308A082A}" destId="{F053AC8F-0892-4EC6-AC89-9E2A5010DE0C}" srcOrd="2" destOrd="0" presId="urn:microsoft.com/office/officeart/2005/8/layout/hierarchy3"/>
    <dgm:cxn modelId="{E98E2E0E-C362-45A2-B0C3-48EE42F4091B}" type="presParOf" srcId="{54EC2CB2-853B-4275-AA2D-4669308A082A}" destId="{798F05A0-7A59-4BFA-AD46-AAA807750BC5}" srcOrd="3" destOrd="0" presId="urn:microsoft.com/office/officeart/2005/8/layout/hierarchy3"/>
    <dgm:cxn modelId="{00600377-7F81-4926-ABAB-8501B5408681}" type="presParOf" srcId="{54EC2CB2-853B-4275-AA2D-4669308A082A}" destId="{C3E13857-399F-4E95-B90A-C689448F23F3}" srcOrd="4" destOrd="0" presId="urn:microsoft.com/office/officeart/2005/8/layout/hierarchy3"/>
    <dgm:cxn modelId="{1CB8AC05-7FA7-461F-9BB0-A6EF0C66F487}" type="presParOf" srcId="{54EC2CB2-853B-4275-AA2D-4669308A082A}" destId="{B5D233C6-C300-4BDB-9DD9-E5425056A8CA}" srcOrd="5" destOrd="0" presId="urn:microsoft.com/office/officeart/2005/8/layout/hierarchy3"/>
    <dgm:cxn modelId="{5480BDCA-7082-4B3B-928B-45D89CF19D7D}" type="presParOf" srcId="{54EC2CB2-853B-4275-AA2D-4669308A082A}" destId="{3E14A781-1F6D-4EE6-85B3-687A5496D0C0}" srcOrd="6" destOrd="0" presId="urn:microsoft.com/office/officeart/2005/8/layout/hierarchy3"/>
    <dgm:cxn modelId="{3D68FA40-2F73-438E-8023-3CED72F31678}" type="presParOf" srcId="{54EC2CB2-853B-4275-AA2D-4669308A082A}" destId="{6BABB55F-2B54-49FC-84F0-50FB559D8769}" srcOrd="7" destOrd="0" presId="urn:microsoft.com/office/officeart/2005/8/layout/hierarchy3"/>
    <dgm:cxn modelId="{9D7931DC-AE3C-451D-82AC-335667E5A1BA}" type="presParOf" srcId="{54EC2CB2-853B-4275-AA2D-4669308A082A}" destId="{260B94F2-621C-4E5F-8DA9-3B5EC5416DF2}" srcOrd="8" destOrd="0" presId="urn:microsoft.com/office/officeart/2005/8/layout/hierarchy3"/>
    <dgm:cxn modelId="{7C9BF4EF-DD52-4730-800B-64229814AE23}" type="presParOf" srcId="{54EC2CB2-853B-4275-AA2D-4669308A082A}" destId="{F40D91B6-464A-4AC9-92F2-1D58D1FB7C45}" srcOrd="9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1E4B520-AA69-4325-A3B1-C3C8BCC56998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22EF4CB-10BC-4497-B8CE-C6B3D8836991}">
      <dgm:prSet phldrT="[텍스트]"/>
      <dgm:spPr/>
      <dgm:t>
        <a:bodyPr/>
        <a:lstStyle/>
        <a:p>
          <a:pPr latinLnBrk="1"/>
          <a:r>
            <a:rPr lang="ko-KR" altLang="en-US" b="1" dirty="0"/>
            <a:t>개발 방법론</a:t>
          </a:r>
        </a:p>
      </dgm:t>
    </dgm:pt>
    <dgm:pt modelId="{F2F32E5F-04B5-43D7-8606-872835ABEF2D}" type="parTrans" cxnId="{6AF6726D-840C-4B5F-BE46-F93A46FCBA7A}">
      <dgm:prSet/>
      <dgm:spPr/>
      <dgm:t>
        <a:bodyPr/>
        <a:lstStyle/>
        <a:p>
          <a:pPr latinLnBrk="1"/>
          <a:endParaRPr lang="ko-KR" altLang="en-US"/>
        </a:p>
      </dgm:t>
    </dgm:pt>
    <dgm:pt modelId="{62BBECA4-BFF2-414B-AB83-429696618993}" type="sibTrans" cxnId="{6AF6726D-840C-4B5F-BE46-F93A46FCBA7A}">
      <dgm:prSet/>
      <dgm:spPr/>
      <dgm:t>
        <a:bodyPr/>
        <a:lstStyle/>
        <a:p>
          <a:pPr latinLnBrk="1"/>
          <a:endParaRPr lang="ko-KR" altLang="en-US"/>
        </a:p>
      </dgm:t>
    </dgm:pt>
    <dgm:pt modelId="{091D568C-DC5A-43DA-868B-F36420E426CE}">
      <dgm:prSet phldrT="[텍스트]" custT="1"/>
      <dgm:spPr/>
      <dgm:t>
        <a:bodyPr/>
        <a:lstStyle/>
        <a:p>
          <a:pPr latinLnBrk="1"/>
          <a:r>
            <a:rPr lang="ko-KR" altLang="en-US" sz="1400" b="0" dirty="0"/>
            <a:t> 점진적 개발의 장점을 살리면서</a:t>
          </a:r>
          <a:r>
            <a:rPr lang="en-US" altLang="ko-KR" sz="1400" b="0" dirty="0"/>
            <a:t>, </a:t>
          </a:r>
          <a:r>
            <a:rPr lang="ko-KR" altLang="en-US" sz="1400" b="0" dirty="0"/>
            <a:t>요구사항의 변화를 주기적으로 수용하는 애자일 방식 활용</a:t>
          </a:r>
        </a:p>
      </dgm:t>
    </dgm:pt>
    <dgm:pt modelId="{444DC529-B119-4AF1-93EE-6EA77997F982}" type="parTrans" cxnId="{EB71CA27-FCF8-4C49-AE29-56AAA2B36374}">
      <dgm:prSet/>
      <dgm:spPr/>
      <dgm:t>
        <a:bodyPr/>
        <a:lstStyle/>
        <a:p>
          <a:pPr latinLnBrk="1"/>
          <a:endParaRPr lang="ko-KR" altLang="en-US"/>
        </a:p>
      </dgm:t>
    </dgm:pt>
    <dgm:pt modelId="{105F2D7F-E099-46D9-95D9-7E5B05E54818}" type="sibTrans" cxnId="{EB71CA27-FCF8-4C49-AE29-56AAA2B36374}">
      <dgm:prSet/>
      <dgm:spPr/>
      <dgm:t>
        <a:bodyPr/>
        <a:lstStyle/>
        <a:p>
          <a:pPr latinLnBrk="1"/>
          <a:endParaRPr lang="ko-KR" altLang="en-US"/>
        </a:p>
      </dgm:t>
    </dgm:pt>
    <dgm:pt modelId="{C63D3526-1CBF-4CBA-BADB-F1F0D196F365}">
      <dgm:prSet phldrT="[텍스트]"/>
      <dgm:spPr/>
      <dgm:t>
        <a:bodyPr/>
        <a:lstStyle/>
        <a:p>
          <a:pPr latinLnBrk="1"/>
          <a:r>
            <a:rPr lang="ko-KR" altLang="en-US" b="1" dirty="0"/>
            <a:t>프로젝트</a:t>
          </a:r>
          <a:endParaRPr lang="en-US" altLang="ko-KR" b="1" dirty="0"/>
        </a:p>
        <a:p>
          <a:pPr latinLnBrk="1"/>
          <a:r>
            <a:rPr lang="ko-KR" altLang="en-US" b="1" dirty="0"/>
            <a:t>진행관리</a:t>
          </a:r>
        </a:p>
      </dgm:t>
    </dgm:pt>
    <dgm:pt modelId="{331D375E-A124-44B1-9168-203C544D6C31}" type="parTrans" cxnId="{3032E265-DB16-4EA8-B40A-F1B8E7F1D3CF}">
      <dgm:prSet/>
      <dgm:spPr/>
      <dgm:t>
        <a:bodyPr/>
        <a:lstStyle/>
        <a:p>
          <a:pPr latinLnBrk="1"/>
          <a:endParaRPr lang="ko-KR" altLang="en-US"/>
        </a:p>
      </dgm:t>
    </dgm:pt>
    <dgm:pt modelId="{B005E074-662E-4748-B224-BA37A6F82F0A}" type="sibTrans" cxnId="{3032E265-DB16-4EA8-B40A-F1B8E7F1D3CF}">
      <dgm:prSet/>
      <dgm:spPr/>
      <dgm:t>
        <a:bodyPr/>
        <a:lstStyle/>
        <a:p>
          <a:pPr latinLnBrk="1"/>
          <a:endParaRPr lang="ko-KR" altLang="en-US"/>
        </a:p>
      </dgm:t>
    </dgm:pt>
    <dgm:pt modelId="{125515D0-1027-4ED3-B163-205F67DB6E6B}">
      <dgm:prSet phldrT="[텍스트]" custT="1"/>
      <dgm:spPr/>
      <dgm:t>
        <a:bodyPr/>
        <a:lstStyle/>
        <a:p>
          <a:pPr latinLnBrk="1"/>
          <a:r>
            <a:rPr lang="ko-KR" altLang="en-US" sz="1600" b="0" dirty="0"/>
            <a:t> 스프린트 관리를 위해 </a:t>
          </a:r>
          <a:r>
            <a:rPr lang="en-US" altLang="ko-KR" sz="1600" b="0" dirty="0"/>
            <a:t>Trello </a:t>
          </a:r>
          <a:r>
            <a:rPr lang="ko-KR" altLang="en-US" sz="1600" b="0" dirty="0"/>
            <a:t>도구를 활용</a:t>
          </a:r>
        </a:p>
      </dgm:t>
    </dgm:pt>
    <dgm:pt modelId="{687601ED-2995-4741-B2C8-AB684B069E85}" type="parTrans" cxnId="{5B1B9FAE-7466-41F2-9D5A-27004B31744B}">
      <dgm:prSet/>
      <dgm:spPr/>
      <dgm:t>
        <a:bodyPr/>
        <a:lstStyle/>
        <a:p>
          <a:pPr latinLnBrk="1"/>
          <a:endParaRPr lang="ko-KR" altLang="en-US"/>
        </a:p>
      </dgm:t>
    </dgm:pt>
    <dgm:pt modelId="{BA96F2E7-61DF-4190-BD8F-D56D3EBB0FC3}" type="sibTrans" cxnId="{5B1B9FAE-7466-41F2-9D5A-27004B31744B}">
      <dgm:prSet/>
      <dgm:spPr/>
      <dgm:t>
        <a:bodyPr/>
        <a:lstStyle/>
        <a:p>
          <a:pPr latinLnBrk="1"/>
          <a:endParaRPr lang="ko-KR" altLang="en-US"/>
        </a:p>
      </dgm:t>
    </dgm:pt>
    <dgm:pt modelId="{8518DD48-80EE-4109-96C6-5E6DCF80C292}">
      <dgm:prSet phldrT="[텍스트]"/>
      <dgm:spPr/>
      <dgm:t>
        <a:bodyPr/>
        <a:lstStyle/>
        <a:p>
          <a:pPr latinLnBrk="1"/>
          <a:r>
            <a:rPr lang="ko-KR" altLang="en-US" b="1" dirty="0" err="1"/>
            <a:t>팀룰</a:t>
          </a:r>
          <a:endParaRPr lang="ko-KR" altLang="en-US" b="1" dirty="0"/>
        </a:p>
      </dgm:t>
    </dgm:pt>
    <dgm:pt modelId="{454BF095-5B7E-404F-9C1A-4F5B29112235}" type="parTrans" cxnId="{9FAEF903-B144-4DA4-8DB6-6FDAEEE855F2}">
      <dgm:prSet/>
      <dgm:spPr/>
      <dgm:t>
        <a:bodyPr/>
        <a:lstStyle/>
        <a:p>
          <a:pPr latinLnBrk="1"/>
          <a:endParaRPr lang="ko-KR" altLang="en-US"/>
        </a:p>
      </dgm:t>
    </dgm:pt>
    <dgm:pt modelId="{27F71465-58B7-45A9-99BB-AEE1BA3A6315}" type="sibTrans" cxnId="{9FAEF903-B144-4DA4-8DB6-6FDAEEE855F2}">
      <dgm:prSet/>
      <dgm:spPr/>
      <dgm:t>
        <a:bodyPr/>
        <a:lstStyle/>
        <a:p>
          <a:pPr latinLnBrk="1"/>
          <a:endParaRPr lang="ko-KR" altLang="en-US"/>
        </a:p>
      </dgm:t>
    </dgm:pt>
    <dgm:pt modelId="{9D209266-5D38-4CD9-8CD2-FF4FABA37830}">
      <dgm:prSet phldrT="[텍스트]" custT="1"/>
      <dgm:spPr/>
      <dgm:t>
        <a:bodyPr/>
        <a:lstStyle/>
        <a:p>
          <a:pPr latinLnBrk="1"/>
          <a:r>
            <a:rPr lang="en-US" altLang="ko-KR" sz="1400" b="0" dirty="0"/>
            <a:t> </a:t>
          </a:r>
          <a:r>
            <a:rPr lang="ko-KR" altLang="en-US" sz="1400" b="0" dirty="0"/>
            <a:t>매주 수요일 스프린트 회의를 진행</a:t>
          </a:r>
          <a:r>
            <a:rPr lang="en-US" altLang="ko-KR" sz="1400" b="0" dirty="0"/>
            <a:t>, </a:t>
          </a:r>
          <a:r>
            <a:rPr lang="ko-KR" altLang="en-US" sz="1400" b="0" dirty="0"/>
            <a:t>회의 간 프로젝트 진행 상태 및 문제점 파악</a:t>
          </a:r>
        </a:p>
      </dgm:t>
    </dgm:pt>
    <dgm:pt modelId="{6E684804-C10B-4A95-B14C-F188356A45AF}" type="parTrans" cxnId="{03B33ED5-3E45-4B56-BE1B-2482E64D0902}">
      <dgm:prSet/>
      <dgm:spPr/>
      <dgm:t>
        <a:bodyPr/>
        <a:lstStyle/>
        <a:p>
          <a:pPr latinLnBrk="1"/>
          <a:endParaRPr lang="ko-KR" altLang="en-US"/>
        </a:p>
      </dgm:t>
    </dgm:pt>
    <dgm:pt modelId="{B9078FA9-82A9-4EBB-86D3-0B1538ED94FD}" type="sibTrans" cxnId="{03B33ED5-3E45-4B56-BE1B-2482E64D0902}">
      <dgm:prSet/>
      <dgm:spPr/>
      <dgm:t>
        <a:bodyPr/>
        <a:lstStyle/>
        <a:p>
          <a:pPr latinLnBrk="1"/>
          <a:endParaRPr lang="ko-KR" altLang="en-US"/>
        </a:p>
      </dgm:t>
    </dgm:pt>
    <dgm:pt modelId="{F33E12F5-7EBE-492C-AC52-116140EACA32}">
      <dgm:prSet phldrT="[텍스트]" custT="1"/>
      <dgm:spPr/>
      <dgm:t>
        <a:bodyPr/>
        <a:lstStyle/>
        <a:p>
          <a:pPr latinLnBrk="1"/>
          <a:r>
            <a:rPr lang="en-US" altLang="ko-KR" sz="1400" b="0" dirty="0"/>
            <a:t> 2</a:t>
          </a:r>
          <a:r>
            <a:rPr lang="ko-KR" altLang="en-US" sz="1400" b="0" dirty="0"/>
            <a:t>주 단위로 기존에 계획한 요구사항과 전 스프린트에서 나온 변경사항을 비교하고</a:t>
          </a:r>
          <a:r>
            <a:rPr lang="en-US" altLang="ko-KR" sz="1400" b="0" dirty="0"/>
            <a:t>, </a:t>
          </a:r>
          <a:r>
            <a:rPr lang="ko-KR" altLang="en-US" sz="1400" b="0" dirty="0"/>
            <a:t>검토를 거쳐 </a:t>
          </a:r>
          <a:r>
            <a:rPr lang="ko-KR" altLang="en-US" sz="1400" b="0" dirty="0" err="1"/>
            <a:t>우선순위화하여</a:t>
          </a:r>
          <a:r>
            <a:rPr lang="ko-KR" altLang="en-US" sz="1400" b="0" dirty="0"/>
            <a:t> 반영</a:t>
          </a:r>
        </a:p>
      </dgm:t>
    </dgm:pt>
    <dgm:pt modelId="{84434F0A-5337-46E9-BF0B-7079EDF3A1CE}" type="parTrans" cxnId="{C7396575-A4B8-421B-A211-DA63B6801C9C}">
      <dgm:prSet/>
      <dgm:spPr/>
      <dgm:t>
        <a:bodyPr/>
        <a:lstStyle/>
        <a:p>
          <a:pPr latinLnBrk="1"/>
          <a:endParaRPr lang="ko-KR" altLang="en-US"/>
        </a:p>
      </dgm:t>
    </dgm:pt>
    <dgm:pt modelId="{4EFCB968-3B8B-429D-8629-38CF14F2E180}" type="sibTrans" cxnId="{C7396575-A4B8-421B-A211-DA63B6801C9C}">
      <dgm:prSet/>
      <dgm:spPr/>
      <dgm:t>
        <a:bodyPr/>
        <a:lstStyle/>
        <a:p>
          <a:pPr latinLnBrk="1"/>
          <a:endParaRPr lang="ko-KR" altLang="en-US"/>
        </a:p>
      </dgm:t>
    </dgm:pt>
    <dgm:pt modelId="{00B7131B-503D-4478-B9C3-393D507646E9}">
      <dgm:prSet phldrT="[텍스트]" custT="1"/>
      <dgm:spPr/>
      <dgm:t>
        <a:bodyPr/>
        <a:lstStyle/>
        <a:p>
          <a:pPr latinLnBrk="1"/>
          <a:r>
            <a:rPr lang="ko-KR" altLang="en-US" sz="1400" b="0" dirty="0"/>
            <a:t> 분석</a:t>
          </a:r>
          <a:r>
            <a:rPr lang="en-US" altLang="ko-KR" sz="1400" b="0" dirty="0"/>
            <a:t>, </a:t>
          </a:r>
          <a:r>
            <a:rPr lang="ko-KR" altLang="en-US" sz="1400" b="0" dirty="0"/>
            <a:t>설계</a:t>
          </a:r>
          <a:r>
            <a:rPr lang="en-US" altLang="ko-KR" sz="1400" b="0" dirty="0"/>
            <a:t>, </a:t>
          </a:r>
          <a:r>
            <a:rPr lang="ko-KR" altLang="en-US" sz="1400" b="0" dirty="0"/>
            <a:t>구현</a:t>
          </a:r>
          <a:r>
            <a:rPr lang="en-US" altLang="ko-KR" sz="1400" b="0" dirty="0"/>
            <a:t>, </a:t>
          </a:r>
          <a:r>
            <a:rPr lang="ko-KR" altLang="en-US" sz="1400" b="0" dirty="0"/>
            <a:t>테스트 같은 공정들을 동시적으로 접근하여 중간 산출물을 최소화하면서 품질을 높임</a:t>
          </a:r>
        </a:p>
      </dgm:t>
    </dgm:pt>
    <dgm:pt modelId="{A5A40076-D3F2-4D37-A532-FC4473C18D03}" type="parTrans" cxnId="{FA892082-958C-44AC-B719-9528019547CB}">
      <dgm:prSet/>
      <dgm:spPr/>
      <dgm:t>
        <a:bodyPr/>
        <a:lstStyle/>
        <a:p>
          <a:pPr latinLnBrk="1"/>
          <a:endParaRPr lang="ko-KR" altLang="en-US"/>
        </a:p>
      </dgm:t>
    </dgm:pt>
    <dgm:pt modelId="{9592CC51-DEDD-451F-A6A9-296BBA1661A1}" type="sibTrans" cxnId="{FA892082-958C-44AC-B719-9528019547CB}">
      <dgm:prSet/>
      <dgm:spPr/>
      <dgm:t>
        <a:bodyPr/>
        <a:lstStyle/>
        <a:p>
          <a:pPr latinLnBrk="1"/>
          <a:endParaRPr lang="ko-KR" altLang="en-US"/>
        </a:p>
      </dgm:t>
    </dgm:pt>
    <dgm:pt modelId="{AFBEF01C-1BDC-43F9-8779-C5B3867FD1A3}">
      <dgm:prSet custT="1"/>
      <dgm:spPr/>
      <dgm:t>
        <a:bodyPr/>
        <a:lstStyle/>
        <a:p>
          <a:pPr latinLnBrk="1"/>
          <a:r>
            <a:rPr lang="en-US" altLang="ko-KR" sz="1600" b="0" dirty="0"/>
            <a:t> </a:t>
          </a:r>
          <a:r>
            <a:rPr lang="ko-KR" altLang="en-US" sz="1600" b="0" dirty="0"/>
            <a:t>협업 및 버전 관리를 위해 </a:t>
          </a:r>
          <a:r>
            <a:rPr lang="en-US" altLang="ko-KR" sz="1600" b="0" dirty="0"/>
            <a:t>GitHub</a:t>
          </a:r>
          <a:r>
            <a:rPr lang="ko-KR" altLang="en-US" sz="1600" b="0" dirty="0"/>
            <a:t>를 활용</a:t>
          </a:r>
        </a:p>
      </dgm:t>
    </dgm:pt>
    <dgm:pt modelId="{E08834DA-0B8D-4028-852D-755B8D69E95F}" type="parTrans" cxnId="{A729631C-099F-40C4-88A9-EE2B18D74361}">
      <dgm:prSet/>
      <dgm:spPr/>
      <dgm:t>
        <a:bodyPr/>
        <a:lstStyle/>
        <a:p>
          <a:pPr latinLnBrk="1"/>
          <a:endParaRPr lang="ko-KR" altLang="en-US"/>
        </a:p>
      </dgm:t>
    </dgm:pt>
    <dgm:pt modelId="{4E57E39D-0FAF-40FD-9803-54E4B04311A9}" type="sibTrans" cxnId="{A729631C-099F-40C4-88A9-EE2B18D74361}">
      <dgm:prSet/>
      <dgm:spPr/>
      <dgm:t>
        <a:bodyPr/>
        <a:lstStyle/>
        <a:p>
          <a:pPr latinLnBrk="1"/>
          <a:endParaRPr lang="ko-KR" altLang="en-US"/>
        </a:p>
      </dgm:t>
    </dgm:pt>
    <dgm:pt modelId="{4464E508-1293-4D3A-982C-D479E80FE371}">
      <dgm:prSet custT="1"/>
      <dgm:spPr/>
      <dgm:t>
        <a:bodyPr/>
        <a:lstStyle/>
        <a:p>
          <a:pPr latinLnBrk="1"/>
          <a:r>
            <a:rPr lang="en-US" altLang="ko-KR" sz="1600" b="0" dirty="0"/>
            <a:t> </a:t>
          </a:r>
          <a:r>
            <a:rPr lang="ko-KR" altLang="en-US" sz="1600" b="0" dirty="0"/>
            <a:t>팀원간 커뮤니케이션을 위해 </a:t>
          </a:r>
          <a:r>
            <a:rPr lang="en-US" altLang="ko-KR" sz="1600" b="0" dirty="0"/>
            <a:t>Slack</a:t>
          </a:r>
          <a:r>
            <a:rPr lang="ko-KR" altLang="en-US" sz="1600" b="0" dirty="0"/>
            <a:t>을 활용</a:t>
          </a:r>
        </a:p>
      </dgm:t>
    </dgm:pt>
    <dgm:pt modelId="{7CF7C6F8-143E-495A-AEC9-A7D2F9B6490B}" type="parTrans" cxnId="{5D8DB108-612F-4563-8C79-86EAB9AD2B5B}">
      <dgm:prSet/>
      <dgm:spPr/>
      <dgm:t>
        <a:bodyPr/>
        <a:lstStyle/>
        <a:p>
          <a:pPr latinLnBrk="1"/>
          <a:endParaRPr lang="ko-KR" altLang="en-US"/>
        </a:p>
      </dgm:t>
    </dgm:pt>
    <dgm:pt modelId="{4AECD0EB-0DB0-4E1C-884A-E1042958AA70}" type="sibTrans" cxnId="{5D8DB108-612F-4563-8C79-86EAB9AD2B5B}">
      <dgm:prSet/>
      <dgm:spPr/>
      <dgm:t>
        <a:bodyPr/>
        <a:lstStyle/>
        <a:p>
          <a:pPr latinLnBrk="1"/>
          <a:endParaRPr lang="ko-KR" altLang="en-US"/>
        </a:p>
      </dgm:t>
    </dgm:pt>
    <dgm:pt modelId="{39E0E434-2606-40E4-BD83-E9F9B6ABC557}" type="pres">
      <dgm:prSet presAssocID="{21E4B520-AA69-4325-A3B1-C3C8BCC56998}" presName="Name0" presStyleCnt="0">
        <dgm:presLayoutVars>
          <dgm:dir/>
          <dgm:animLvl val="lvl"/>
          <dgm:resizeHandles val="exact"/>
        </dgm:presLayoutVars>
      </dgm:prSet>
      <dgm:spPr/>
    </dgm:pt>
    <dgm:pt modelId="{F85FACBA-1C0A-4D04-BCE1-FC032BBFBB19}" type="pres">
      <dgm:prSet presAssocID="{922EF4CB-10BC-4497-B8CE-C6B3D8836991}" presName="linNode" presStyleCnt="0"/>
      <dgm:spPr/>
    </dgm:pt>
    <dgm:pt modelId="{986E8C5F-E830-4304-8E3D-1E1486AA3F38}" type="pres">
      <dgm:prSet presAssocID="{922EF4CB-10BC-4497-B8CE-C6B3D8836991}" presName="parentText" presStyleLbl="node1" presStyleIdx="0" presStyleCnt="3" custScaleX="69797" custScaleY="97961">
        <dgm:presLayoutVars>
          <dgm:chMax val="1"/>
          <dgm:bulletEnabled val="1"/>
        </dgm:presLayoutVars>
      </dgm:prSet>
      <dgm:spPr/>
    </dgm:pt>
    <dgm:pt modelId="{433EDDEC-568F-447B-8F4F-B33DBAA38F49}" type="pres">
      <dgm:prSet presAssocID="{922EF4CB-10BC-4497-B8CE-C6B3D8836991}" presName="descendantText" presStyleLbl="alignAccFollowNode1" presStyleIdx="0" presStyleCnt="3">
        <dgm:presLayoutVars>
          <dgm:bulletEnabled val="1"/>
        </dgm:presLayoutVars>
      </dgm:prSet>
      <dgm:spPr/>
    </dgm:pt>
    <dgm:pt modelId="{0E30575A-FEB7-43CF-891D-17F3D184FD55}" type="pres">
      <dgm:prSet presAssocID="{62BBECA4-BFF2-414B-AB83-429696618993}" presName="sp" presStyleCnt="0"/>
      <dgm:spPr/>
    </dgm:pt>
    <dgm:pt modelId="{79A75ABE-6279-4C56-A090-DBE25A7DF677}" type="pres">
      <dgm:prSet presAssocID="{C63D3526-1CBF-4CBA-BADB-F1F0D196F365}" presName="linNode" presStyleCnt="0"/>
      <dgm:spPr/>
    </dgm:pt>
    <dgm:pt modelId="{098B9CB4-1E8C-4A90-8E6A-014603D4C110}" type="pres">
      <dgm:prSet presAssocID="{C63D3526-1CBF-4CBA-BADB-F1F0D196F365}" presName="parentText" presStyleLbl="node1" presStyleIdx="1" presStyleCnt="3" custScaleX="69797" custScaleY="65423">
        <dgm:presLayoutVars>
          <dgm:chMax val="1"/>
          <dgm:bulletEnabled val="1"/>
        </dgm:presLayoutVars>
      </dgm:prSet>
      <dgm:spPr/>
    </dgm:pt>
    <dgm:pt modelId="{87499EA0-35A7-4137-96E1-4B9B1C6D0A13}" type="pres">
      <dgm:prSet presAssocID="{C63D3526-1CBF-4CBA-BADB-F1F0D196F365}" presName="descendantText" presStyleLbl="alignAccFollowNode1" presStyleIdx="1" presStyleCnt="3" custScaleY="77473">
        <dgm:presLayoutVars>
          <dgm:bulletEnabled val="1"/>
        </dgm:presLayoutVars>
      </dgm:prSet>
      <dgm:spPr/>
    </dgm:pt>
    <dgm:pt modelId="{38FDB78D-C679-4996-93EE-9A59AD2F3D10}" type="pres">
      <dgm:prSet presAssocID="{B005E074-662E-4748-B224-BA37A6F82F0A}" presName="sp" presStyleCnt="0"/>
      <dgm:spPr/>
    </dgm:pt>
    <dgm:pt modelId="{608AFD2E-D098-400D-9EC5-DB1C1EE2E5BC}" type="pres">
      <dgm:prSet presAssocID="{8518DD48-80EE-4109-96C6-5E6DCF80C292}" presName="linNode" presStyleCnt="0"/>
      <dgm:spPr/>
    </dgm:pt>
    <dgm:pt modelId="{C8FC5769-EA96-49D5-9F27-1552C4EBA94C}" type="pres">
      <dgm:prSet presAssocID="{8518DD48-80EE-4109-96C6-5E6DCF80C292}" presName="parentText" presStyleLbl="node1" presStyleIdx="2" presStyleCnt="3" custScaleX="70745" custScaleY="42651">
        <dgm:presLayoutVars>
          <dgm:chMax val="1"/>
          <dgm:bulletEnabled val="1"/>
        </dgm:presLayoutVars>
      </dgm:prSet>
      <dgm:spPr/>
    </dgm:pt>
    <dgm:pt modelId="{E4F2C8CE-3A62-4DE2-BCB4-7DBF2CDAD877}" type="pres">
      <dgm:prSet presAssocID="{8518DD48-80EE-4109-96C6-5E6DCF80C292}" presName="descendantText" presStyleLbl="alignAccFollowNode1" presStyleIdx="2" presStyleCnt="3" custScaleY="44507">
        <dgm:presLayoutVars>
          <dgm:bulletEnabled val="1"/>
        </dgm:presLayoutVars>
      </dgm:prSet>
      <dgm:spPr/>
    </dgm:pt>
  </dgm:ptLst>
  <dgm:cxnLst>
    <dgm:cxn modelId="{9FAEF903-B144-4DA4-8DB6-6FDAEEE855F2}" srcId="{21E4B520-AA69-4325-A3B1-C3C8BCC56998}" destId="{8518DD48-80EE-4109-96C6-5E6DCF80C292}" srcOrd="2" destOrd="0" parTransId="{454BF095-5B7E-404F-9C1A-4F5B29112235}" sibTransId="{27F71465-58B7-45A9-99BB-AEE1BA3A6315}"/>
    <dgm:cxn modelId="{5D8DB108-612F-4563-8C79-86EAB9AD2B5B}" srcId="{C63D3526-1CBF-4CBA-BADB-F1F0D196F365}" destId="{4464E508-1293-4D3A-982C-D479E80FE371}" srcOrd="2" destOrd="0" parTransId="{7CF7C6F8-143E-495A-AEC9-A7D2F9B6490B}" sibTransId="{4AECD0EB-0DB0-4E1C-884A-E1042958AA70}"/>
    <dgm:cxn modelId="{5867AE15-0A2C-4B64-B4BF-31113BF15D26}" type="presOf" srcId="{4464E508-1293-4D3A-982C-D479E80FE371}" destId="{87499EA0-35A7-4137-96E1-4B9B1C6D0A13}" srcOrd="0" destOrd="2" presId="urn:microsoft.com/office/officeart/2005/8/layout/vList5"/>
    <dgm:cxn modelId="{A729631C-099F-40C4-88A9-EE2B18D74361}" srcId="{C63D3526-1CBF-4CBA-BADB-F1F0D196F365}" destId="{AFBEF01C-1BDC-43F9-8779-C5B3867FD1A3}" srcOrd="1" destOrd="0" parTransId="{E08834DA-0B8D-4028-852D-755B8D69E95F}" sibTransId="{4E57E39D-0FAF-40FD-9803-54E4B04311A9}"/>
    <dgm:cxn modelId="{EB71CA27-FCF8-4C49-AE29-56AAA2B36374}" srcId="{922EF4CB-10BC-4497-B8CE-C6B3D8836991}" destId="{091D568C-DC5A-43DA-868B-F36420E426CE}" srcOrd="0" destOrd="0" parTransId="{444DC529-B119-4AF1-93EE-6EA77997F982}" sibTransId="{105F2D7F-E099-46D9-95D9-7E5B05E54818}"/>
    <dgm:cxn modelId="{65C56329-A229-4BDF-9B50-0021FBB716D1}" type="presOf" srcId="{9D209266-5D38-4CD9-8CD2-FF4FABA37830}" destId="{E4F2C8CE-3A62-4DE2-BCB4-7DBF2CDAD877}" srcOrd="0" destOrd="0" presId="urn:microsoft.com/office/officeart/2005/8/layout/vList5"/>
    <dgm:cxn modelId="{9A568C2C-4563-41B8-8B68-3758C0EDA050}" type="presOf" srcId="{AFBEF01C-1BDC-43F9-8779-C5B3867FD1A3}" destId="{87499EA0-35A7-4137-96E1-4B9B1C6D0A13}" srcOrd="0" destOrd="1" presId="urn:microsoft.com/office/officeart/2005/8/layout/vList5"/>
    <dgm:cxn modelId="{3690BF33-FE7E-424B-AB83-E2391DD01F78}" type="presOf" srcId="{922EF4CB-10BC-4497-B8CE-C6B3D8836991}" destId="{986E8C5F-E830-4304-8E3D-1E1486AA3F38}" srcOrd="0" destOrd="0" presId="urn:microsoft.com/office/officeart/2005/8/layout/vList5"/>
    <dgm:cxn modelId="{7B2AF55E-2D49-47CC-845F-64A6269B4B7E}" type="presOf" srcId="{091D568C-DC5A-43DA-868B-F36420E426CE}" destId="{433EDDEC-568F-447B-8F4F-B33DBAA38F49}" srcOrd="0" destOrd="0" presId="urn:microsoft.com/office/officeart/2005/8/layout/vList5"/>
    <dgm:cxn modelId="{3032E265-DB16-4EA8-B40A-F1B8E7F1D3CF}" srcId="{21E4B520-AA69-4325-A3B1-C3C8BCC56998}" destId="{C63D3526-1CBF-4CBA-BADB-F1F0D196F365}" srcOrd="1" destOrd="0" parTransId="{331D375E-A124-44B1-9168-203C544D6C31}" sibTransId="{B005E074-662E-4748-B224-BA37A6F82F0A}"/>
    <dgm:cxn modelId="{6AF6726D-840C-4B5F-BE46-F93A46FCBA7A}" srcId="{21E4B520-AA69-4325-A3B1-C3C8BCC56998}" destId="{922EF4CB-10BC-4497-B8CE-C6B3D8836991}" srcOrd="0" destOrd="0" parTransId="{F2F32E5F-04B5-43D7-8606-872835ABEF2D}" sibTransId="{62BBECA4-BFF2-414B-AB83-429696618993}"/>
    <dgm:cxn modelId="{91DF8971-5845-4AC4-BEF0-8ABB2A291122}" type="presOf" srcId="{21E4B520-AA69-4325-A3B1-C3C8BCC56998}" destId="{39E0E434-2606-40E4-BD83-E9F9B6ABC557}" srcOrd="0" destOrd="0" presId="urn:microsoft.com/office/officeart/2005/8/layout/vList5"/>
    <dgm:cxn modelId="{C7396575-A4B8-421B-A211-DA63B6801C9C}" srcId="{922EF4CB-10BC-4497-B8CE-C6B3D8836991}" destId="{F33E12F5-7EBE-492C-AC52-116140EACA32}" srcOrd="1" destOrd="0" parTransId="{84434F0A-5337-46E9-BF0B-7079EDF3A1CE}" sibTransId="{4EFCB968-3B8B-429D-8629-38CF14F2E180}"/>
    <dgm:cxn modelId="{0106717A-45EC-4617-9FA8-7CAAB13F87B5}" type="presOf" srcId="{8518DD48-80EE-4109-96C6-5E6DCF80C292}" destId="{C8FC5769-EA96-49D5-9F27-1552C4EBA94C}" srcOrd="0" destOrd="0" presId="urn:microsoft.com/office/officeart/2005/8/layout/vList5"/>
    <dgm:cxn modelId="{FA892082-958C-44AC-B719-9528019547CB}" srcId="{922EF4CB-10BC-4497-B8CE-C6B3D8836991}" destId="{00B7131B-503D-4478-B9C3-393D507646E9}" srcOrd="2" destOrd="0" parTransId="{A5A40076-D3F2-4D37-A532-FC4473C18D03}" sibTransId="{9592CC51-DEDD-451F-A6A9-296BBA1661A1}"/>
    <dgm:cxn modelId="{5973258A-DC55-4B05-B0D9-ADBE949303A2}" type="presOf" srcId="{F33E12F5-7EBE-492C-AC52-116140EACA32}" destId="{433EDDEC-568F-447B-8F4F-B33DBAA38F49}" srcOrd="0" destOrd="1" presId="urn:microsoft.com/office/officeart/2005/8/layout/vList5"/>
    <dgm:cxn modelId="{8B9AC68F-EE6A-45B6-899F-57DDE403BE2C}" type="presOf" srcId="{C63D3526-1CBF-4CBA-BADB-F1F0D196F365}" destId="{098B9CB4-1E8C-4A90-8E6A-014603D4C110}" srcOrd="0" destOrd="0" presId="urn:microsoft.com/office/officeart/2005/8/layout/vList5"/>
    <dgm:cxn modelId="{5B1B9FAE-7466-41F2-9D5A-27004B31744B}" srcId="{C63D3526-1CBF-4CBA-BADB-F1F0D196F365}" destId="{125515D0-1027-4ED3-B163-205F67DB6E6B}" srcOrd="0" destOrd="0" parTransId="{687601ED-2995-4741-B2C8-AB684B069E85}" sibTransId="{BA96F2E7-61DF-4190-BD8F-D56D3EBB0FC3}"/>
    <dgm:cxn modelId="{497C6CB5-F784-4D1D-A7E5-983451BDA34F}" type="presOf" srcId="{00B7131B-503D-4478-B9C3-393D507646E9}" destId="{433EDDEC-568F-447B-8F4F-B33DBAA38F49}" srcOrd="0" destOrd="2" presId="urn:microsoft.com/office/officeart/2005/8/layout/vList5"/>
    <dgm:cxn modelId="{03B33ED5-3E45-4B56-BE1B-2482E64D0902}" srcId="{8518DD48-80EE-4109-96C6-5E6DCF80C292}" destId="{9D209266-5D38-4CD9-8CD2-FF4FABA37830}" srcOrd="0" destOrd="0" parTransId="{6E684804-C10B-4A95-B14C-F188356A45AF}" sibTransId="{B9078FA9-82A9-4EBB-86D3-0B1538ED94FD}"/>
    <dgm:cxn modelId="{B5B1DFD6-275B-474D-B6C5-5EF2C9A3B96E}" type="presOf" srcId="{125515D0-1027-4ED3-B163-205F67DB6E6B}" destId="{87499EA0-35A7-4137-96E1-4B9B1C6D0A13}" srcOrd="0" destOrd="0" presId="urn:microsoft.com/office/officeart/2005/8/layout/vList5"/>
    <dgm:cxn modelId="{BF641640-ED40-4BA3-A148-CF86106D5529}" type="presParOf" srcId="{39E0E434-2606-40E4-BD83-E9F9B6ABC557}" destId="{F85FACBA-1C0A-4D04-BCE1-FC032BBFBB19}" srcOrd="0" destOrd="0" presId="urn:microsoft.com/office/officeart/2005/8/layout/vList5"/>
    <dgm:cxn modelId="{6BD2495F-82EC-4E32-A177-3A62D89FC24A}" type="presParOf" srcId="{F85FACBA-1C0A-4D04-BCE1-FC032BBFBB19}" destId="{986E8C5F-E830-4304-8E3D-1E1486AA3F38}" srcOrd="0" destOrd="0" presId="urn:microsoft.com/office/officeart/2005/8/layout/vList5"/>
    <dgm:cxn modelId="{E32414E1-EF68-442F-89BC-57193F6412EC}" type="presParOf" srcId="{F85FACBA-1C0A-4D04-BCE1-FC032BBFBB19}" destId="{433EDDEC-568F-447B-8F4F-B33DBAA38F49}" srcOrd="1" destOrd="0" presId="urn:microsoft.com/office/officeart/2005/8/layout/vList5"/>
    <dgm:cxn modelId="{1200AF6C-0AD5-4886-8218-B6661D8C474D}" type="presParOf" srcId="{39E0E434-2606-40E4-BD83-E9F9B6ABC557}" destId="{0E30575A-FEB7-43CF-891D-17F3D184FD55}" srcOrd="1" destOrd="0" presId="urn:microsoft.com/office/officeart/2005/8/layout/vList5"/>
    <dgm:cxn modelId="{98FF44FD-BABD-4A9B-B75D-C9444B13F60C}" type="presParOf" srcId="{39E0E434-2606-40E4-BD83-E9F9B6ABC557}" destId="{79A75ABE-6279-4C56-A090-DBE25A7DF677}" srcOrd="2" destOrd="0" presId="urn:microsoft.com/office/officeart/2005/8/layout/vList5"/>
    <dgm:cxn modelId="{6A71317F-EF0A-4D11-A589-436BB9DA7D72}" type="presParOf" srcId="{79A75ABE-6279-4C56-A090-DBE25A7DF677}" destId="{098B9CB4-1E8C-4A90-8E6A-014603D4C110}" srcOrd="0" destOrd="0" presId="urn:microsoft.com/office/officeart/2005/8/layout/vList5"/>
    <dgm:cxn modelId="{9A3CFC37-B6CE-44DE-A186-E03412C01082}" type="presParOf" srcId="{79A75ABE-6279-4C56-A090-DBE25A7DF677}" destId="{87499EA0-35A7-4137-96E1-4B9B1C6D0A13}" srcOrd="1" destOrd="0" presId="urn:microsoft.com/office/officeart/2005/8/layout/vList5"/>
    <dgm:cxn modelId="{5EB930B8-C4BE-4C4B-9C83-6B96B2BCE5E6}" type="presParOf" srcId="{39E0E434-2606-40E4-BD83-E9F9B6ABC557}" destId="{38FDB78D-C679-4996-93EE-9A59AD2F3D10}" srcOrd="3" destOrd="0" presId="urn:microsoft.com/office/officeart/2005/8/layout/vList5"/>
    <dgm:cxn modelId="{7C120EC3-3681-47E7-AFE7-C27CCA5D9EE8}" type="presParOf" srcId="{39E0E434-2606-40E4-BD83-E9F9B6ABC557}" destId="{608AFD2E-D098-400D-9EC5-DB1C1EE2E5BC}" srcOrd="4" destOrd="0" presId="urn:microsoft.com/office/officeart/2005/8/layout/vList5"/>
    <dgm:cxn modelId="{7C370D25-84FD-476E-A99C-18EB3934B0ED}" type="presParOf" srcId="{608AFD2E-D098-400D-9EC5-DB1C1EE2E5BC}" destId="{C8FC5769-EA96-49D5-9F27-1552C4EBA94C}" srcOrd="0" destOrd="0" presId="urn:microsoft.com/office/officeart/2005/8/layout/vList5"/>
    <dgm:cxn modelId="{6351D10B-EFF2-4DF8-B3BF-4DED46635596}" type="presParOf" srcId="{608AFD2E-D098-400D-9EC5-DB1C1EE2E5BC}" destId="{E4F2C8CE-3A62-4DE2-BCB4-7DBF2CDAD87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CEBBB44-DB6B-4798-B3ED-9DC939180367}" type="doc">
      <dgm:prSet loTypeId="urn:microsoft.com/office/officeart/2005/8/layout/p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B2C641E1-5CC6-4FA8-A0FF-57AF293B6FCF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Server</a:t>
          </a:r>
          <a:endParaRPr lang="ko-KR" altLang="en-US" b="1" dirty="0">
            <a:solidFill>
              <a:schemeClr val="bg1"/>
            </a:solidFill>
          </a:endParaRPr>
        </a:p>
      </dgm:t>
    </dgm:pt>
    <dgm:pt modelId="{99084BBA-051B-4E15-B1DC-9A87305AF0C5}" type="parTrans" cxnId="{BD9253D2-FDBA-4E2E-A99C-8F8987FC426D}">
      <dgm:prSet/>
      <dgm:spPr/>
      <dgm:t>
        <a:bodyPr/>
        <a:lstStyle/>
        <a:p>
          <a:pPr latinLnBrk="1"/>
          <a:endParaRPr lang="ko-KR" altLang="en-US"/>
        </a:p>
      </dgm:t>
    </dgm:pt>
    <dgm:pt modelId="{893BF39C-14AD-48C0-B93F-BA0D59FB11E3}" type="sibTrans" cxnId="{BD9253D2-FDBA-4E2E-A99C-8F8987FC426D}">
      <dgm:prSet/>
      <dgm:spPr/>
      <dgm:t>
        <a:bodyPr/>
        <a:lstStyle/>
        <a:p>
          <a:pPr latinLnBrk="1"/>
          <a:endParaRPr lang="ko-KR" altLang="en-US"/>
        </a:p>
      </dgm:t>
    </dgm:pt>
    <dgm:pt modelId="{4EA0F088-703E-4D2C-9681-E1BC77C8DE45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Client OS</a:t>
          </a:r>
          <a:endParaRPr lang="ko-KR" altLang="en-US" dirty="0"/>
        </a:p>
      </dgm:t>
    </dgm:pt>
    <dgm:pt modelId="{8B88CC5E-ED05-408C-A31B-A0DBF242142A}" type="parTrans" cxnId="{6E30D215-1149-48F5-9D28-CEC5CA2BCEE0}">
      <dgm:prSet/>
      <dgm:spPr/>
      <dgm:t>
        <a:bodyPr/>
        <a:lstStyle/>
        <a:p>
          <a:pPr latinLnBrk="1"/>
          <a:endParaRPr lang="ko-KR" altLang="en-US"/>
        </a:p>
      </dgm:t>
    </dgm:pt>
    <dgm:pt modelId="{64CCA5DA-61DA-4F31-AEF4-A37CADED83C5}" type="sibTrans" cxnId="{6E30D215-1149-48F5-9D28-CEC5CA2BCEE0}">
      <dgm:prSet/>
      <dgm:spPr/>
      <dgm:t>
        <a:bodyPr/>
        <a:lstStyle/>
        <a:p>
          <a:pPr latinLnBrk="1"/>
          <a:endParaRPr lang="ko-KR" altLang="en-US"/>
        </a:p>
      </dgm:t>
    </dgm:pt>
    <dgm:pt modelId="{D374220C-8B9A-40AB-AB99-9BE78C56E92C}">
      <dgm:prSet phldrT="[텍스트]"/>
      <dgm:spPr/>
      <dgm:t>
        <a:bodyPr/>
        <a:lstStyle/>
        <a:p>
          <a:pPr latinLnBrk="1"/>
          <a:r>
            <a:rPr lang="ko-KR" altLang="en-US" b="1" dirty="0">
              <a:solidFill>
                <a:schemeClr val="bg1"/>
              </a:solidFill>
            </a:rPr>
            <a:t>개발 도구</a:t>
          </a:r>
          <a:endParaRPr lang="ko-KR" altLang="en-US" dirty="0"/>
        </a:p>
      </dgm:t>
    </dgm:pt>
    <dgm:pt modelId="{C2C6E98E-EE92-4C99-A16D-BF579DBDE1BB}" type="parTrans" cxnId="{A8B28F72-7D48-4407-9E56-5835F051D02D}">
      <dgm:prSet/>
      <dgm:spPr/>
      <dgm:t>
        <a:bodyPr/>
        <a:lstStyle/>
        <a:p>
          <a:pPr latinLnBrk="1"/>
          <a:endParaRPr lang="ko-KR" altLang="en-US"/>
        </a:p>
      </dgm:t>
    </dgm:pt>
    <dgm:pt modelId="{EA0DEB28-7EBE-48D1-8494-B336B2C037B9}" type="sibTrans" cxnId="{A8B28F72-7D48-4407-9E56-5835F051D02D}">
      <dgm:prSet/>
      <dgm:spPr/>
      <dgm:t>
        <a:bodyPr/>
        <a:lstStyle/>
        <a:p>
          <a:pPr latinLnBrk="1"/>
          <a:endParaRPr lang="ko-KR" altLang="en-US"/>
        </a:p>
      </dgm:t>
    </dgm:pt>
    <dgm:pt modelId="{D8E79E10-573E-4385-A279-A2D5BD2BDA46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OS</a:t>
          </a:r>
          <a:endParaRPr lang="ko-KR" altLang="en-US" b="1" dirty="0">
            <a:solidFill>
              <a:schemeClr val="bg1"/>
            </a:solidFill>
          </a:endParaRPr>
        </a:p>
      </dgm:t>
    </dgm:pt>
    <dgm:pt modelId="{8D133E88-1D14-4CAF-9679-4125086574BF}" type="parTrans" cxnId="{A59DA95A-CF5E-4C9B-95D5-B5EFEEA9A295}">
      <dgm:prSet/>
      <dgm:spPr/>
      <dgm:t>
        <a:bodyPr/>
        <a:lstStyle/>
        <a:p>
          <a:pPr latinLnBrk="1"/>
          <a:endParaRPr lang="ko-KR" altLang="en-US"/>
        </a:p>
      </dgm:t>
    </dgm:pt>
    <dgm:pt modelId="{C1D913E8-CB04-48B2-9B8A-7C1BD3866998}" type="sibTrans" cxnId="{A59DA95A-CF5E-4C9B-95D5-B5EFEEA9A295}">
      <dgm:prSet/>
      <dgm:spPr/>
      <dgm:t>
        <a:bodyPr/>
        <a:lstStyle/>
        <a:p>
          <a:pPr latinLnBrk="1"/>
          <a:endParaRPr lang="ko-KR" altLang="en-US"/>
        </a:p>
      </dgm:t>
    </dgm:pt>
    <dgm:pt modelId="{C4E8833A-2E95-4FF9-9146-6C2385594B53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Web Server</a:t>
          </a:r>
          <a:endParaRPr lang="ko-KR" altLang="en-US" b="1" dirty="0">
            <a:solidFill>
              <a:schemeClr val="bg1"/>
            </a:solidFill>
          </a:endParaRPr>
        </a:p>
      </dgm:t>
    </dgm:pt>
    <dgm:pt modelId="{C6335FFA-9B2A-4DBB-ACC4-17B83325EA39}" type="parTrans" cxnId="{F9ACB9DA-0F70-493D-87B8-66F38B5E1625}">
      <dgm:prSet/>
      <dgm:spPr/>
      <dgm:t>
        <a:bodyPr/>
        <a:lstStyle/>
        <a:p>
          <a:pPr latinLnBrk="1"/>
          <a:endParaRPr lang="ko-KR" altLang="en-US"/>
        </a:p>
      </dgm:t>
    </dgm:pt>
    <dgm:pt modelId="{79D614F3-7D72-43EA-944C-A58B13311F53}" type="sibTrans" cxnId="{F9ACB9DA-0F70-493D-87B8-66F38B5E1625}">
      <dgm:prSet/>
      <dgm:spPr/>
      <dgm:t>
        <a:bodyPr/>
        <a:lstStyle/>
        <a:p>
          <a:pPr latinLnBrk="1"/>
          <a:endParaRPr lang="ko-KR" altLang="en-US"/>
        </a:p>
      </dgm:t>
    </dgm:pt>
    <dgm:pt modelId="{8A0539A8-0DEF-4985-9956-1C2D17DCE849}">
      <dgm:prSet phldrT="[텍스트]"/>
      <dgm:spPr/>
      <dgm:t>
        <a:bodyPr/>
        <a:lstStyle/>
        <a:p>
          <a:pPr latinLnBrk="1"/>
          <a:r>
            <a:rPr lang="en-US" altLang="ko-KR" b="1" dirty="0">
              <a:solidFill>
                <a:schemeClr val="bg1"/>
              </a:solidFill>
            </a:rPr>
            <a:t>Web </a:t>
          </a:r>
          <a:r>
            <a:rPr lang="ko-KR" altLang="en-US" b="1" dirty="0">
              <a:solidFill>
                <a:schemeClr val="bg1"/>
              </a:solidFill>
            </a:rPr>
            <a:t>개발 도구</a:t>
          </a:r>
        </a:p>
      </dgm:t>
    </dgm:pt>
    <dgm:pt modelId="{E59646F0-35C5-485B-8F8C-9287547F1738}" type="parTrans" cxnId="{45C1A420-DAAA-4CB1-BF22-B4CD83FD8C25}">
      <dgm:prSet/>
      <dgm:spPr/>
      <dgm:t>
        <a:bodyPr/>
        <a:lstStyle/>
        <a:p>
          <a:pPr latinLnBrk="1"/>
          <a:endParaRPr lang="ko-KR" altLang="en-US"/>
        </a:p>
      </dgm:t>
    </dgm:pt>
    <dgm:pt modelId="{CE35046E-82E3-4FCB-966C-FAC26CBA9984}" type="sibTrans" cxnId="{45C1A420-DAAA-4CB1-BF22-B4CD83FD8C25}">
      <dgm:prSet/>
      <dgm:spPr/>
      <dgm:t>
        <a:bodyPr/>
        <a:lstStyle/>
        <a:p>
          <a:pPr latinLnBrk="1"/>
          <a:endParaRPr lang="ko-KR" altLang="en-US"/>
        </a:p>
      </dgm:t>
    </dgm:pt>
    <dgm:pt modelId="{6DED5034-20F3-40DB-99BA-328FD297C59C}" type="pres">
      <dgm:prSet presAssocID="{8CEBBB44-DB6B-4798-B3ED-9DC939180367}" presName="Name0" presStyleCnt="0">
        <dgm:presLayoutVars>
          <dgm:dir/>
          <dgm:resizeHandles val="exact"/>
        </dgm:presLayoutVars>
      </dgm:prSet>
      <dgm:spPr/>
    </dgm:pt>
    <dgm:pt modelId="{6C4E022A-3626-4E68-A4FD-590490ABF4C8}" type="pres">
      <dgm:prSet presAssocID="{B2C641E1-5CC6-4FA8-A0FF-57AF293B6FCF}" presName="compNode" presStyleCnt="0"/>
      <dgm:spPr/>
    </dgm:pt>
    <dgm:pt modelId="{CDD39D23-657C-4DAC-91D1-3EBF0688EF69}" type="pres">
      <dgm:prSet presAssocID="{B2C641E1-5CC6-4FA8-A0FF-57AF293B6FCF}" presName="pictRect" presStyleLbl="node1" presStyleIdx="0" presStyleCnt="6"/>
      <dgm:spPr/>
    </dgm:pt>
    <dgm:pt modelId="{ABB16769-4A8D-4E24-A732-CCB1911833C4}" type="pres">
      <dgm:prSet presAssocID="{B2C641E1-5CC6-4FA8-A0FF-57AF293B6FCF}" presName="textRect" presStyleLbl="revTx" presStyleIdx="0" presStyleCnt="6">
        <dgm:presLayoutVars>
          <dgm:bulletEnabled val="1"/>
        </dgm:presLayoutVars>
      </dgm:prSet>
      <dgm:spPr/>
    </dgm:pt>
    <dgm:pt modelId="{B24DEC02-D49A-440B-A90A-E7239E8E50FA}" type="pres">
      <dgm:prSet presAssocID="{893BF39C-14AD-48C0-B93F-BA0D59FB11E3}" presName="sibTrans" presStyleLbl="sibTrans2D1" presStyleIdx="0" presStyleCnt="0"/>
      <dgm:spPr/>
    </dgm:pt>
    <dgm:pt modelId="{4D7CBB25-14B4-48DB-A04B-62B30E1FFC96}" type="pres">
      <dgm:prSet presAssocID="{D8E79E10-573E-4385-A279-A2D5BD2BDA46}" presName="compNode" presStyleCnt="0"/>
      <dgm:spPr/>
    </dgm:pt>
    <dgm:pt modelId="{980527C4-0B5C-4ADE-B99F-2023FC622915}" type="pres">
      <dgm:prSet presAssocID="{D8E79E10-573E-4385-A279-A2D5BD2BDA46}" presName="pictRect" presStyleLbl="node1" presStyleIdx="1" presStyleCnt="6"/>
      <dgm:spPr/>
    </dgm:pt>
    <dgm:pt modelId="{8C330A24-105F-4EB1-B7E6-1D1387B20E6A}" type="pres">
      <dgm:prSet presAssocID="{D8E79E10-573E-4385-A279-A2D5BD2BDA46}" presName="textRect" presStyleLbl="revTx" presStyleIdx="1" presStyleCnt="6">
        <dgm:presLayoutVars>
          <dgm:bulletEnabled val="1"/>
        </dgm:presLayoutVars>
      </dgm:prSet>
      <dgm:spPr/>
    </dgm:pt>
    <dgm:pt modelId="{270273CE-67EC-4CCF-913D-FA6FBADFC54A}" type="pres">
      <dgm:prSet presAssocID="{C1D913E8-CB04-48B2-9B8A-7C1BD3866998}" presName="sibTrans" presStyleLbl="sibTrans2D1" presStyleIdx="0" presStyleCnt="0"/>
      <dgm:spPr/>
    </dgm:pt>
    <dgm:pt modelId="{1A892097-A61D-4117-A624-50E6DF9699CB}" type="pres">
      <dgm:prSet presAssocID="{C4E8833A-2E95-4FF9-9146-6C2385594B53}" presName="compNode" presStyleCnt="0"/>
      <dgm:spPr/>
    </dgm:pt>
    <dgm:pt modelId="{DDB3BF59-F6F1-4971-91B0-CF6726ED897E}" type="pres">
      <dgm:prSet presAssocID="{C4E8833A-2E95-4FF9-9146-6C2385594B53}" presName="pictRect" presStyleLbl="node1" presStyleIdx="2" presStyleCnt="6"/>
      <dgm:spPr/>
    </dgm:pt>
    <dgm:pt modelId="{DDAB8162-1FDC-48CD-8951-BA8C947C86AE}" type="pres">
      <dgm:prSet presAssocID="{C4E8833A-2E95-4FF9-9146-6C2385594B53}" presName="textRect" presStyleLbl="revTx" presStyleIdx="2" presStyleCnt="6">
        <dgm:presLayoutVars>
          <dgm:bulletEnabled val="1"/>
        </dgm:presLayoutVars>
      </dgm:prSet>
      <dgm:spPr/>
    </dgm:pt>
    <dgm:pt modelId="{C7B30D2F-011B-4FFC-9C1C-9AB3020B045D}" type="pres">
      <dgm:prSet presAssocID="{79D614F3-7D72-43EA-944C-A58B13311F53}" presName="sibTrans" presStyleLbl="sibTrans2D1" presStyleIdx="0" presStyleCnt="0"/>
      <dgm:spPr/>
    </dgm:pt>
    <dgm:pt modelId="{225493E9-D6FB-443C-B3EF-4241D1CC2325}" type="pres">
      <dgm:prSet presAssocID="{4EA0F088-703E-4D2C-9681-E1BC77C8DE45}" presName="compNode" presStyleCnt="0"/>
      <dgm:spPr/>
    </dgm:pt>
    <dgm:pt modelId="{1ED774BA-00E4-415B-A80D-17C7DAC6AB1D}" type="pres">
      <dgm:prSet presAssocID="{4EA0F088-703E-4D2C-9681-E1BC77C8DE45}" presName="pictRect" presStyleLbl="node1" presStyleIdx="3" presStyleCnt="6"/>
      <dgm:spPr/>
    </dgm:pt>
    <dgm:pt modelId="{39F134D3-54D8-48CC-9B44-E16474AF7916}" type="pres">
      <dgm:prSet presAssocID="{4EA0F088-703E-4D2C-9681-E1BC77C8DE45}" presName="textRect" presStyleLbl="revTx" presStyleIdx="3" presStyleCnt="6">
        <dgm:presLayoutVars>
          <dgm:bulletEnabled val="1"/>
        </dgm:presLayoutVars>
      </dgm:prSet>
      <dgm:spPr/>
    </dgm:pt>
    <dgm:pt modelId="{34E3FB9A-515C-4DE5-9618-6E17E2120438}" type="pres">
      <dgm:prSet presAssocID="{64CCA5DA-61DA-4F31-AEF4-A37CADED83C5}" presName="sibTrans" presStyleLbl="sibTrans2D1" presStyleIdx="0" presStyleCnt="0"/>
      <dgm:spPr/>
    </dgm:pt>
    <dgm:pt modelId="{2C20860C-461E-4D36-B4FD-A49B1F0F781B}" type="pres">
      <dgm:prSet presAssocID="{D374220C-8B9A-40AB-AB99-9BE78C56E92C}" presName="compNode" presStyleCnt="0"/>
      <dgm:spPr/>
    </dgm:pt>
    <dgm:pt modelId="{0A6520C0-9A46-4DA1-A147-96776EE1BB97}" type="pres">
      <dgm:prSet presAssocID="{D374220C-8B9A-40AB-AB99-9BE78C56E92C}" presName="pictRect" presStyleLbl="node1" presStyleIdx="4" presStyleCnt="6"/>
      <dgm:spPr/>
    </dgm:pt>
    <dgm:pt modelId="{AB87421F-1F3C-4A6D-BFE5-1E5ADF6494A7}" type="pres">
      <dgm:prSet presAssocID="{D374220C-8B9A-40AB-AB99-9BE78C56E92C}" presName="textRect" presStyleLbl="revTx" presStyleIdx="4" presStyleCnt="6">
        <dgm:presLayoutVars>
          <dgm:bulletEnabled val="1"/>
        </dgm:presLayoutVars>
      </dgm:prSet>
      <dgm:spPr/>
    </dgm:pt>
    <dgm:pt modelId="{4323E877-D606-46C5-A5B7-80D4E1ED3E03}" type="pres">
      <dgm:prSet presAssocID="{EA0DEB28-7EBE-48D1-8494-B336B2C037B9}" presName="sibTrans" presStyleLbl="sibTrans2D1" presStyleIdx="0" presStyleCnt="0"/>
      <dgm:spPr/>
    </dgm:pt>
    <dgm:pt modelId="{802504F4-4F88-4F11-A82C-435DADA0435F}" type="pres">
      <dgm:prSet presAssocID="{8A0539A8-0DEF-4985-9956-1C2D17DCE849}" presName="compNode" presStyleCnt="0"/>
      <dgm:spPr/>
    </dgm:pt>
    <dgm:pt modelId="{ACEDB116-05D5-4FB2-B55C-A7F38EE94DEF}" type="pres">
      <dgm:prSet presAssocID="{8A0539A8-0DEF-4985-9956-1C2D17DCE849}" presName="pictRect" presStyleLbl="node1" presStyleIdx="5" presStyleCnt="6"/>
      <dgm:spPr/>
    </dgm:pt>
    <dgm:pt modelId="{12F57A43-DF59-40A5-9C12-5B65326E8694}" type="pres">
      <dgm:prSet presAssocID="{8A0539A8-0DEF-4985-9956-1C2D17DCE849}" presName="textRect" presStyleLbl="revTx" presStyleIdx="5" presStyleCnt="6">
        <dgm:presLayoutVars>
          <dgm:bulletEnabled val="1"/>
        </dgm:presLayoutVars>
      </dgm:prSet>
      <dgm:spPr/>
    </dgm:pt>
  </dgm:ptLst>
  <dgm:cxnLst>
    <dgm:cxn modelId="{6E30D215-1149-48F5-9D28-CEC5CA2BCEE0}" srcId="{8CEBBB44-DB6B-4798-B3ED-9DC939180367}" destId="{4EA0F088-703E-4D2C-9681-E1BC77C8DE45}" srcOrd="3" destOrd="0" parTransId="{8B88CC5E-ED05-408C-A31B-A0DBF242142A}" sibTransId="{64CCA5DA-61DA-4F31-AEF4-A37CADED83C5}"/>
    <dgm:cxn modelId="{97B9201A-6677-4F70-9644-C511AFE5B1DF}" type="presOf" srcId="{8CEBBB44-DB6B-4798-B3ED-9DC939180367}" destId="{6DED5034-20F3-40DB-99BA-328FD297C59C}" srcOrd="0" destOrd="0" presId="urn:microsoft.com/office/officeart/2005/8/layout/pList1"/>
    <dgm:cxn modelId="{45C1A420-DAAA-4CB1-BF22-B4CD83FD8C25}" srcId="{8CEBBB44-DB6B-4798-B3ED-9DC939180367}" destId="{8A0539A8-0DEF-4985-9956-1C2D17DCE849}" srcOrd="5" destOrd="0" parTransId="{E59646F0-35C5-485B-8F8C-9287547F1738}" sibTransId="{CE35046E-82E3-4FCB-966C-FAC26CBA9984}"/>
    <dgm:cxn modelId="{7FBB1531-EF5C-4CBC-9A15-1B06491C0030}" type="presOf" srcId="{64CCA5DA-61DA-4F31-AEF4-A37CADED83C5}" destId="{34E3FB9A-515C-4DE5-9618-6E17E2120438}" srcOrd="0" destOrd="0" presId="urn:microsoft.com/office/officeart/2005/8/layout/pList1"/>
    <dgm:cxn modelId="{2F8C435D-A05B-4729-A18F-A347A9D4E81F}" type="presOf" srcId="{D8E79E10-573E-4385-A279-A2D5BD2BDA46}" destId="{8C330A24-105F-4EB1-B7E6-1D1387B20E6A}" srcOrd="0" destOrd="0" presId="urn:microsoft.com/office/officeart/2005/8/layout/pList1"/>
    <dgm:cxn modelId="{A8B28F72-7D48-4407-9E56-5835F051D02D}" srcId="{8CEBBB44-DB6B-4798-B3ED-9DC939180367}" destId="{D374220C-8B9A-40AB-AB99-9BE78C56E92C}" srcOrd="4" destOrd="0" parTransId="{C2C6E98E-EE92-4C99-A16D-BF579DBDE1BB}" sibTransId="{EA0DEB28-7EBE-48D1-8494-B336B2C037B9}"/>
    <dgm:cxn modelId="{E5AA2D53-F988-42CB-83FA-7035CB841B3A}" type="presOf" srcId="{79D614F3-7D72-43EA-944C-A58B13311F53}" destId="{C7B30D2F-011B-4FFC-9C1C-9AB3020B045D}" srcOrd="0" destOrd="0" presId="urn:microsoft.com/office/officeart/2005/8/layout/pList1"/>
    <dgm:cxn modelId="{A59DA95A-CF5E-4C9B-95D5-B5EFEEA9A295}" srcId="{8CEBBB44-DB6B-4798-B3ED-9DC939180367}" destId="{D8E79E10-573E-4385-A279-A2D5BD2BDA46}" srcOrd="1" destOrd="0" parTransId="{8D133E88-1D14-4CAF-9679-4125086574BF}" sibTransId="{C1D913E8-CB04-48B2-9B8A-7C1BD3866998}"/>
    <dgm:cxn modelId="{A186F0A1-49B4-41E5-AB0F-E9CA7437086E}" type="presOf" srcId="{C1D913E8-CB04-48B2-9B8A-7C1BD3866998}" destId="{270273CE-67EC-4CCF-913D-FA6FBADFC54A}" srcOrd="0" destOrd="0" presId="urn:microsoft.com/office/officeart/2005/8/layout/pList1"/>
    <dgm:cxn modelId="{A5083DA9-8E2E-4735-9D89-52A1510F104C}" type="presOf" srcId="{4EA0F088-703E-4D2C-9681-E1BC77C8DE45}" destId="{39F134D3-54D8-48CC-9B44-E16474AF7916}" srcOrd="0" destOrd="0" presId="urn:microsoft.com/office/officeart/2005/8/layout/pList1"/>
    <dgm:cxn modelId="{BD9253D2-FDBA-4E2E-A99C-8F8987FC426D}" srcId="{8CEBBB44-DB6B-4798-B3ED-9DC939180367}" destId="{B2C641E1-5CC6-4FA8-A0FF-57AF293B6FCF}" srcOrd="0" destOrd="0" parTransId="{99084BBA-051B-4E15-B1DC-9A87305AF0C5}" sibTransId="{893BF39C-14AD-48C0-B93F-BA0D59FB11E3}"/>
    <dgm:cxn modelId="{F9ACB9DA-0F70-493D-87B8-66F38B5E1625}" srcId="{8CEBBB44-DB6B-4798-B3ED-9DC939180367}" destId="{C4E8833A-2E95-4FF9-9146-6C2385594B53}" srcOrd="2" destOrd="0" parTransId="{C6335FFA-9B2A-4DBB-ACC4-17B83325EA39}" sibTransId="{79D614F3-7D72-43EA-944C-A58B13311F53}"/>
    <dgm:cxn modelId="{A2668DDC-0ABC-440E-BB6F-83D909951687}" type="presOf" srcId="{8A0539A8-0DEF-4985-9956-1C2D17DCE849}" destId="{12F57A43-DF59-40A5-9C12-5B65326E8694}" srcOrd="0" destOrd="0" presId="urn:microsoft.com/office/officeart/2005/8/layout/pList1"/>
    <dgm:cxn modelId="{0C6755EA-ACB7-43EC-A3B2-C7AC3CE95186}" type="presOf" srcId="{C4E8833A-2E95-4FF9-9146-6C2385594B53}" destId="{DDAB8162-1FDC-48CD-8951-BA8C947C86AE}" srcOrd="0" destOrd="0" presId="urn:microsoft.com/office/officeart/2005/8/layout/pList1"/>
    <dgm:cxn modelId="{3B0956F1-BB3F-4D59-8E28-A9F8656DF423}" type="presOf" srcId="{B2C641E1-5CC6-4FA8-A0FF-57AF293B6FCF}" destId="{ABB16769-4A8D-4E24-A732-CCB1911833C4}" srcOrd="0" destOrd="0" presId="urn:microsoft.com/office/officeart/2005/8/layout/pList1"/>
    <dgm:cxn modelId="{32A7B1F6-8662-4F31-9F03-EBFF0F29D6E5}" type="presOf" srcId="{EA0DEB28-7EBE-48D1-8494-B336B2C037B9}" destId="{4323E877-D606-46C5-A5B7-80D4E1ED3E03}" srcOrd="0" destOrd="0" presId="urn:microsoft.com/office/officeart/2005/8/layout/pList1"/>
    <dgm:cxn modelId="{BF7612F8-45F1-4266-9FAA-6F998345A3CC}" type="presOf" srcId="{D374220C-8B9A-40AB-AB99-9BE78C56E92C}" destId="{AB87421F-1F3C-4A6D-BFE5-1E5ADF6494A7}" srcOrd="0" destOrd="0" presId="urn:microsoft.com/office/officeart/2005/8/layout/pList1"/>
    <dgm:cxn modelId="{407382FD-39D2-450E-A026-F40370929F14}" type="presOf" srcId="{893BF39C-14AD-48C0-B93F-BA0D59FB11E3}" destId="{B24DEC02-D49A-440B-A90A-E7239E8E50FA}" srcOrd="0" destOrd="0" presId="urn:microsoft.com/office/officeart/2005/8/layout/pList1"/>
    <dgm:cxn modelId="{2383FC91-0AFF-4429-A586-7A5FE170F66D}" type="presParOf" srcId="{6DED5034-20F3-40DB-99BA-328FD297C59C}" destId="{6C4E022A-3626-4E68-A4FD-590490ABF4C8}" srcOrd="0" destOrd="0" presId="urn:microsoft.com/office/officeart/2005/8/layout/pList1"/>
    <dgm:cxn modelId="{A05554F6-2573-4271-BC8C-402904E17225}" type="presParOf" srcId="{6C4E022A-3626-4E68-A4FD-590490ABF4C8}" destId="{CDD39D23-657C-4DAC-91D1-3EBF0688EF69}" srcOrd="0" destOrd="0" presId="urn:microsoft.com/office/officeart/2005/8/layout/pList1"/>
    <dgm:cxn modelId="{45566A0A-55C3-4B7A-B496-E79406F20502}" type="presParOf" srcId="{6C4E022A-3626-4E68-A4FD-590490ABF4C8}" destId="{ABB16769-4A8D-4E24-A732-CCB1911833C4}" srcOrd="1" destOrd="0" presId="urn:microsoft.com/office/officeart/2005/8/layout/pList1"/>
    <dgm:cxn modelId="{35C61AD0-C38C-4415-B9E9-BC37C774FCFE}" type="presParOf" srcId="{6DED5034-20F3-40DB-99BA-328FD297C59C}" destId="{B24DEC02-D49A-440B-A90A-E7239E8E50FA}" srcOrd="1" destOrd="0" presId="urn:microsoft.com/office/officeart/2005/8/layout/pList1"/>
    <dgm:cxn modelId="{28230A85-B754-4354-BD2A-885652BA2C29}" type="presParOf" srcId="{6DED5034-20F3-40DB-99BA-328FD297C59C}" destId="{4D7CBB25-14B4-48DB-A04B-62B30E1FFC96}" srcOrd="2" destOrd="0" presId="urn:microsoft.com/office/officeart/2005/8/layout/pList1"/>
    <dgm:cxn modelId="{7616AA4E-49C7-44BE-891F-418038B29549}" type="presParOf" srcId="{4D7CBB25-14B4-48DB-A04B-62B30E1FFC96}" destId="{980527C4-0B5C-4ADE-B99F-2023FC622915}" srcOrd="0" destOrd="0" presId="urn:microsoft.com/office/officeart/2005/8/layout/pList1"/>
    <dgm:cxn modelId="{809E5B30-E07D-4545-90D1-BDE544A59AA9}" type="presParOf" srcId="{4D7CBB25-14B4-48DB-A04B-62B30E1FFC96}" destId="{8C330A24-105F-4EB1-B7E6-1D1387B20E6A}" srcOrd="1" destOrd="0" presId="urn:microsoft.com/office/officeart/2005/8/layout/pList1"/>
    <dgm:cxn modelId="{37A77821-B657-4766-9FE0-5D5109B174F8}" type="presParOf" srcId="{6DED5034-20F3-40DB-99BA-328FD297C59C}" destId="{270273CE-67EC-4CCF-913D-FA6FBADFC54A}" srcOrd="3" destOrd="0" presId="urn:microsoft.com/office/officeart/2005/8/layout/pList1"/>
    <dgm:cxn modelId="{C61B04E7-3E31-4677-9BA5-52793BD6EBA0}" type="presParOf" srcId="{6DED5034-20F3-40DB-99BA-328FD297C59C}" destId="{1A892097-A61D-4117-A624-50E6DF9699CB}" srcOrd="4" destOrd="0" presId="urn:microsoft.com/office/officeart/2005/8/layout/pList1"/>
    <dgm:cxn modelId="{9A05CFB3-B954-4116-B0B3-39A7084072C3}" type="presParOf" srcId="{1A892097-A61D-4117-A624-50E6DF9699CB}" destId="{DDB3BF59-F6F1-4971-91B0-CF6726ED897E}" srcOrd="0" destOrd="0" presId="urn:microsoft.com/office/officeart/2005/8/layout/pList1"/>
    <dgm:cxn modelId="{FCCFEC0E-7BE2-4E40-854E-B2C61F3CE125}" type="presParOf" srcId="{1A892097-A61D-4117-A624-50E6DF9699CB}" destId="{DDAB8162-1FDC-48CD-8951-BA8C947C86AE}" srcOrd="1" destOrd="0" presId="urn:microsoft.com/office/officeart/2005/8/layout/pList1"/>
    <dgm:cxn modelId="{FEB13874-E67B-4043-8B1D-60179F92F51F}" type="presParOf" srcId="{6DED5034-20F3-40DB-99BA-328FD297C59C}" destId="{C7B30D2F-011B-4FFC-9C1C-9AB3020B045D}" srcOrd="5" destOrd="0" presId="urn:microsoft.com/office/officeart/2005/8/layout/pList1"/>
    <dgm:cxn modelId="{1F53D3C2-37CA-4073-B271-347A0D445CFB}" type="presParOf" srcId="{6DED5034-20F3-40DB-99BA-328FD297C59C}" destId="{225493E9-D6FB-443C-B3EF-4241D1CC2325}" srcOrd="6" destOrd="0" presId="urn:microsoft.com/office/officeart/2005/8/layout/pList1"/>
    <dgm:cxn modelId="{70E53C95-243E-4DA1-8B96-0A7160CEA9A3}" type="presParOf" srcId="{225493E9-D6FB-443C-B3EF-4241D1CC2325}" destId="{1ED774BA-00E4-415B-A80D-17C7DAC6AB1D}" srcOrd="0" destOrd="0" presId="urn:microsoft.com/office/officeart/2005/8/layout/pList1"/>
    <dgm:cxn modelId="{A45D6D20-F4CD-42CD-A482-D749C80FDA40}" type="presParOf" srcId="{225493E9-D6FB-443C-B3EF-4241D1CC2325}" destId="{39F134D3-54D8-48CC-9B44-E16474AF7916}" srcOrd="1" destOrd="0" presId="urn:microsoft.com/office/officeart/2005/8/layout/pList1"/>
    <dgm:cxn modelId="{F97357C2-6902-477D-A4C3-4ED353970479}" type="presParOf" srcId="{6DED5034-20F3-40DB-99BA-328FD297C59C}" destId="{34E3FB9A-515C-4DE5-9618-6E17E2120438}" srcOrd="7" destOrd="0" presId="urn:microsoft.com/office/officeart/2005/8/layout/pList1"/>
    <dgm:cxn modelId="{63140E04-EC11-414D-947A-B415807B7448}" type="presParOf" srcId="{6DED5034-20F3-40DB-99BA-328FD297C59C}" destId="{2C20860C-461E-4D36-B4FD-A49B1F0F781B}" srcOrd="8" destOrd="0" presId="urn:microsoft.com/office/officeart/2005/8/layout/pList1"/>
    <dgm:cxn modelId="{3E426CE5-43A7-4EA3-BAC0-E10005CD0429}" type="presParOf" srcId="{2C20860C-461E-4D36-B4FD-A49B1F0F781B}" destId="{0A6520C0-9A46-4DA1-A147-96776EE1BB97}" srcOrd="0" destOrd="0" presId="urn:microsoft.com/office/officeart/2005/8/layout/pList1"/>
    <dgm:cxn modelId="{2A01F4BE-AAD8-46BC-AC0C-9441FAF40746}" type="presParOf" srcId="{2C20860C-461E-4D36-B4FD-A49B1F0F781B}" destId="{AB87421F-1F3C-4A6D-BFE5-1E5ADF6494A7}" srcOrd="1" destOrd="0" presId="urn:microsoft.com/office/officeart/2005/8/layout/pList1"/>
    <dgm:cxn modelId="{2286D626-573E-47A6-BDD8-0EEE9B14B507}" type="presParOf" srcId="{6DED5034-20F3-40DB-99BA-328FD297C59C}" destId="{4323E877-D606-46C5-A5B7-80D4E1ED3E03}" srcOrd="9" destOrd="0" presId="urn:microsoft.com/office/officeart/2005/8/layout/pList1"/>
    <dgm:cxn modelId="{EAA261AF-2403-4C25-9E27-80D2488083DE}" type="presParOf" srcId="{6DED5034-20F3-40DB-99BA-328FD297C59C}" destId="{802504F4-4F88-4F11-A82C-435DADA0435F}" srcOrd="10" destOrd="0" presId="urn:microsoft.com/office/officeart/2005/8/layout/pList1"/>
    <dgm:cxn modelId="{F9794715-5E3F-47A2-B09D-8EDAD6392DBD}" type="presParOf" srcId="{802504F4-4F88-4F11-A82C-435DADA0435F}" destId="{ACEDB116-05D5-4FB2-B55C-A7F38EE94DEF}" srcOrd="0" destOrd="0" presId="urn:microsoft.com/office/officeart/2005/8/layout/pList1"/>
    <dgm:cxn modelId="{373BF7AF-1056-4A9E-932F-4EB16B074754}" type="presParOf" srcId="{802504F4-4F88-4F11-A82C-435DADA0435F}" destId="{12F57A43-DF59-40A5-9C12-5B65326E8694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AA4CA93-A54B-4B97-BDA3-D235B79A4C40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7716F3-6307-47E4-889D-B4A59F3CCFFD}">
      <dgm:prSet phldrT="[텍스트]"/>
      <dgm:spPr/>
      <dgm:t>
        <a:bodyPr/>
        <a:lstStyle/>
        <a:p>
          <a:pPr latinLnBrk="1"/>
          <a:r>
            <a:rPr lang="en-US" altLang="ko-KR" dirty="0"/>
            <a:t>Step1</a:t>
          </a:r>
          <a:endParaRPr lang="ko-KR" altLang="en-US" dirty="0"/>
        </a:p>
      </dgm:t>
    </dgm:pt>
    <dgm:pt modelId="{102DD91A-751E-40E8-8C34-7578CFDCE836}" type="par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27AAE3B4-BE24-4083-BF61-DE1E0F89FD1A}" type="sibTrans" cxnId="{83B058AC-CA96-499A-9620-1FAA271DBD66}">
      <dgm:prSet/>
      <dgm:spPr/>
      <dgm:t>
        <a:bodyPr/>
        <a:lstStyle/>
        <a:p>
          <a:pPr latinLnBrk="1"/>
          <a:endParaRPr lang="ko-KR" altLang="en-US"/>
        </a:p>
      </dgm:t>
    </dgm:pt>
    <dgm:pt modelId="{671AAF88-EEBE-4019-A355-52A174634655}" type="pres">
      <dgm:prSet presAssocID="{8AA4CA93-A54B-4B97-BDA3-D235B79A4C40}" presName="theList" presStyleCnt="0">
        <dgm:presLayoutVars>
          <dgm:dir/>
          <dgm:animLvl val="lvl"/>
          <dgm:resizeHandles val="exact"/>
        </dgm:presLayoutVars>
      </dgm:prSet>
      <dgm:spPr/>
    </dgm:pt>
    <dgm:pt modelId="{4F99C176-18A4-4F55-9DDC-189800259A1C}" type="pres">
      <dgm:prSet presAssocID="{DA7716F3-6307-47E4-889D-B4A59F3CCFFD}" presName="compNode" presStyleCnt="0"/>
      <dgm:spPr/>
    </dgm:pt>
    <dgm:pt modelId="{12F5483A-52AB-40D7-BD8A-D6DB1D1CC766}" type="pres">
      <dgm:prSet presAssocID="{DA7716F3-6307-47E4-889D-B4A59F3CCFFD}" presName="noGeometry" presStyleCnt="0"/>
      <dgm:spPr/>
    </dgm:pt>
    <dgm:pt modelId="{F86B9617-8BE0-480B-9A1D-00BA6FC83DF9}" type="pres">
      <dgm:prSet presAssocID="{DA7716F3-6307-47E4-889D-B4A59F3CCFFD}" presName="childTextVisible" presStyleLbl="bgAccFollowNode1" presStyleIdx="0" presStyleCnt="1" custScaleX="179466" custLinFactNeighborX="51224" custLinFactNeighborY="-6565">
        <dgm:presLayoutVars>
          <dgm:bulletEnabled val="1"/>
        </dgm:presLayoutVars>
      </dgm:prSet>
      <dgm:spPr/>
    </dgm:pt>
    <dgm:pt modelId="{CC56E203-C87E-49E3-9F26-F9833FB52F56}" type="pres">
      <dgm:prSet presAssocID="{DA7716F3-6307-47E4-889D-B4A59F3CCFFD}" presName="childTextHidden" presStyleLbl="bgAccFollowNode1" presStyleIdx="0" presStyleCnt="1"/>
      <dgm:spPr/>
    </dgm:pt>
    <dgm:pt modelId="{CBAD1EA4-1E2D-4355-8393-2BE8AE7C9F03}" type="pres">
      <dgm:prSet presAssocID="{DA7716F3-6307-47E4-889D-B4A59F3CCFFD}" presName="parentText" presStyleLbl="node1" presStyleIdx="0" presStyleCnt="1" custScaleX="140988" custScaleY="145949" custLinFactNeighborX="-57363" custLinFactNeighborY="-434">
        <dgm:presLayoutVars>
          <dgm:chMax val="1"/>
          <dgm:bulletEnabled val="1"/>
        </dgm:presLayoutVars>
      </dgm:prSet>
      <dgm:spPr/>
    </dgm:pt>
  </dgm:ptLst>
  <dgm:cxnLst>
    <dgm:cxn modelId="{953E2747-5A6F-401A-A43C-CD98DFED60E8}" type="presOf" srcId="{DA7716F3-6307-47E4-889D-B4A59F3CCFFD}" destId="{CBAD1EA4-1E2D-4355-8393-2BE8AE7C9F03}" srcOrd="0" destOrd="0" presId="urn:microsoft.com/office/officeart/2005/8/layout/hProcess6"/>
    <dgm:cxn modelId="{83B058AC-CA96-499A-9620-1FAA271DBD66}" srcId="{8AA4CA93-A54B-4B97-BDA3-D235B79A4C40}" destId="{DA7716F3-6307-47E4-889D-B4A59F3CCFFD}" srcOrd="0" destOrd="0" parTransId="{102DD91A-751E-40E8-8C34-7578CFDCE836}" sibTransId="{27AAE3B4-BE24-4083-BF61-DE1E0F89FD1A}"/>
    <dgm:cxn modelId="{C8691BE2-C1B8-4410-A365-B9F7EA588D05}" type="presOf" srcId="{8AA4CA93-A54B-4B97-BDA3-D235B79A4C40}" destId="{671AAF88-EEBE-4019-A355-52A174634655}" srcOrd="0" destOrd="0" presId="urn:microsoft.com/office/officeart/2005/8/layout/hProcess6"/>
    <dgm:cxn modelId="{4EBE7D67-5D0B-4EC1-A56C-9AF94C3966F8}" type="presParOf" srcId="{671AAF88-EEBE-4019-A355-52A174634655}" destId="{4F99C176-18A4-4F55-9DDC-189800259A1C}" srcOrd="0" destOrd="0" presId="urn:microsoft.com/office/officeart/2005/8/layout/hProcess6"/>
    <dgm:cxn modelId="{9D4792D6-FD59-4DCD-B67F-C8AE47500C12}" type="presParOf" srcId="{4F99C176-18A4-4F55-9DDC-189800259A1C}" destId="{12F5483A-52AB-40D7-BD8A-D6DB1D1CC766}" srcOrd="0" destOrd="0" presId="urn:microsoft.com/office/officeart/2005/8/layout/hProcess6"/>
    <dgm:cxn modelId="{C874374A-FD77-4789-A420-2B195C4C0F68}" type="presParOf" srcId="{4F99C176-18A4-4F55-9DDC-189800259A1C}" destId="{F86B9617-8BE0-480B-9A1D-00BA6FC83DF9}" srcOrd="1" destOrd="0" presId="urn:microsoft.com/office/officeart/2005/8/layout/hProcess6"/>
    <dgm:cxn modelId="{5EF27253-4A07-412C-96D4-52C81655F5F4}" type="presParOf" srcId="{4F99C176-18A4-4F55-9DDC-189800259A1C}" destId="{CC56E203-C87E-49E3-9F26-F9833FB52F56}" srcOrd="2" destOrd="0" presId="urn:microsoft.com/office/officeart/2005/8/layout/hProcess6"/>
    <dgm:cxn modelId="{92E39B91-81AE-4AD4-9271-64C876184B47}" type="presParOf" srcId="{4F99C176-18A4-4F55-9DDC-189800259A1C}" destId="{CBAD1EA4-1E2D-4355-8393-2BE8AE7C9F03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3EDDEC-568F-447B-8F4F-B33DBAA38F49}">
      <dsp:nvSpPr>
        <dsp:cNvPr id="0" name=""/>
        <dsp:cNvSpPr/>
      </dsp:nvSpPr>
      <dsp:spPr>
        <a:xfrm rot="5400000">
          <a:off x="5417423" y="-2243999"/>
          <a:ext cx="778414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300" kern="1200" dirty="0"/>
            <a:t>광학 스캐너를 활용해 가공된 부품 표면과 내부 불량을 </a:t>
          </a:r>
          <a:r>
            <a:rPr lang="en-US" altLang="ko-KR" sz="1300" kern="1200" dirty="0"/>
            <a:t>1</a:t>
          </a:r>
          <a:r>
            <a:rPr lang="ko-KR" altLang="en-US" sz="1300" kern="1200" dirty="0"/>
            <a:t>초 만에 파악하는 </a:t>
          </a:r>
          <a:r>
            <a:rPr lang="en-US" altLang="ko-KR" sz="1300" kern="1200" dirty="0"/>
            <a:t>‘3D </a:t>
          </a:r>
          <a:r>
            <a:rPr lang="ko-KR" altLang="en-US" sz="1300" kern="1200" dirty="0"/>
            <a:t>광학 고속 검사 기술</a:t>
          </a:r>
          <a:r>
            <a:rPr lang="en-US" altLang="ko-KR" sz="1300" kern="1200" dirty="0"/>
            <a:t>’</a:t>
          </a:r>
          <a:r>
            <a:rPr lang="ko-KR" altLang="en-US" sz="1300" kern="1200" dirty="0"/>
            <a:t>을 세계 최초로 개발</a:t>
          </a:r>
        </a:p>
      </dsp:txBody>
      <dsp:txXfrm rot="-5400000">
        <a:off x="3074099" y="137324"/>
        <a:ext cx="5427065" cy="702416"/>
      </dsp:txXfrm>
    </dsp:sp>
    <dsp:sp modelId="{986E8C5F-E830-4304-8E3D-1E1486AA3F38}">
      <dsp:nvSpPr>
        <dsp:cNvPr id="0" name=""/>
        <dsp:cNvSpPr/>
      </dsp:nvSpPr>
      <dsp:spPr>
        <a:xfrm>
          <a:off x="0" y="2023"/>
          <a:ext cx="3074098" cy="9730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한국생산기술연구원</a:t>
          </a:r>
        </a:p>
      </dsp:txBody>
      <dsp:txXfrm>
        <a:off x="47499" y="49522"/>
        <a:ext cx="2979100" cy="878020"/>
      </dsp:txXfrm>
    </dsp:sp>
    <dsp:sp modelId="{87499EA0-35A7-4137-96E1-4B9B1C6D0A13}">
      <dsp:nvSpPr>
        <dsp:cNvPr id="0" name=""/>
        <dsp:cNvSpPr/>
      </dsp:nvSpPr>
      <dsp:spPr>
        <a:xfrm rot="5400000">
          <a:off x="5417423" y="-1222330"/>
          <a:ext cx="778414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300" kern="1200" dirty="0"/>
            <a:t>자동화 프로세스를 위한 머신 비전 시스템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소프트웨어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표면 검사</a:t>
          </a:r>
          <a:r>
            <a:rPr lang="en-US" altLang="ko-KR" sz="1300" kern="1200" dirty="0"/>
            <a:t> </a:t>
          </a:r>
          <a:r>
            <a:rPr lang="ko-KR" altLang="en-US" sz="1300" kern="1200" dirty="0"/>
            <a:t>등을 제조 및 판매</a:t>
          </a:r>
        </a:p>
      </dsp:txBody>
      <dsp:txXfrm rot="-5400000">
        <a:off x="3074099" y="1158993"/>
        <a:ext cx="5427065" cy="702416"/>
      </dsp:txXfrm>
    </dsp:sp>
    <dsp:sp modelId="{098B9CB4-1E8C-4A90-8E6A-014603D4C110}">
      <dsp:nvSpPr>
        <dsp:cNvPr id="0" name=""/>
        <dsp:cNvSpPr/>
      </dsp:nvSpPr>
      <dsp:spPr>
        <a:xfrm>
          <a:off x="0" y="1023692"/>
          <a:ext cx="3074098" cy="9730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 err="1"/>
            <a:t>코그넥스</a:t>
          </a:r>
          <a:endParaRPr lang="ko-KR" altLang="en-US" sz="2400" b="1" kern="1200" dirty="0"/>
        </a:p>
      </dsp:txBody>
      <dsp:txXfrm>
        <a:off x="47499" y="1071191"/>
        <a:ext cx="2979100" cy="878020"/>
      </dsp:txXfrm>
    </dsp:sp>
    <dsp:sp modelId="{E4F2C8CE-3A62-4DE2-BCB4-7DBF2CDAD877}">
      <dsp:nvSpPr>
        <dsp:cNvPr id="0" name=""/>
        <dsp:cNvSpPr/>
      </dsp:nvSpPr>
      <dsp:spPr>
        <a:xfrm rot="5400000">
          <a:off x="5417423" y="-200660"/>
          <a:ext cx="778414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300" kern="1200" dirty="0"/>
            <a:t>반도체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디스플레이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모바일 및 제조업과 다양한 분야에서 머신 비전 솔루션을 공급</a:t>
          </a:r>
        </a:p>
      </dsp:txBody>
      <dsp:txXfrm rot="-5400000">
        <a:off x="3074099" y="2180663"/>
        <a:ext cx="5427065" cy="702416"/>
      </dsp:txXfrm>
    </dsp:sp>
    <dsp:sp modelId="{C8FC5769-EA96-49D5-9F27-1552C4EBA94C}">
      <dsp:nvSpPr>
        <dsp:cNvPr id="0" name=""/>
        <dsp:cNvSpPr/>
      </dsp:nvSpPr>
      <dsp:spPr>
        <a:xfrm>
          <a:off x="0" y="2045361"/>
          <a:ext cx="3074098" cy="9730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다트비전</a:t>
          </a:r>
        </a:p>
      </dsp:txBody>
      <dsp:txXfrm>
        <a:off x="47499" y="2092860"/>
        <a:ext cx="2979100" cy="878020"/>
      </dsp:txXfrm>
    </dsp:sp>
    <dsp:sp modelId="{09FEA002-DDA6-47E6-BE7C-BA49554CE27D}">
      <dsp:nvSpPr>
        <dsp:cNvPr id="0" name=""/>
        <dsp:cNvSpPr/>
      </dsp:nvSpPr>
      <dsp:spPr>
        <a:xfrm rot="5400000">
          <a:off x="5417423" y="821008"/>
          <a:ext cx="778414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300" kern="1200" dirty="0"/>
            <a:t>형상 및 결함 추적과 표면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색상 검사 머신 비전 기술 지원 서비스 제공</a:t>
          </a:r>
        </a:p>
        <a:p>
          <a:pPr marL="114300" lvl="1" indent="-114300" algn="l" defTabSz="5778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300" kern="1200" dirty="0"/>
            <a:t>XGS </a:t>
          </a:r>
          <a:r>
            <a:rPr lang="ko-KR" altLang="en-US" sz="1300" kern="1200" dirty="0"/>
            <a:t>센서 기반 카메라로 수치 측정과 같은 애플리케이션에 활용</a:t>
          </a:r>
        </a:p>
      </dsp:txBody>
      <dsp:txXfrm rot="-5400000">
        <a:off x="3074099" y="3202332"/>
        <a:ext cx="5427065" cy="702416"/>
      </dsp:txXfrm>
    </dsp:sp>
    <dsp:sp modelId="{3858FF9F-3563-4062-98E0-CF39251F7D5D}">
      <dsp:nvSpPr>
        <dsp:cNvPr id="0" name=""/>
        <dsp:cNvSpPr/>
      </dsp:nvSpPr>
      <dsp:spPr>
        <a:xfrm>
          <a:off x="0" y="3067031"/>
          <a:ext cx="3074098" cy="9730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 err="1"/>
            <a:t>앤비젼</a:t>
          </a:r>
          <a:endParaRPr lang="ko-KR" altLang="en-US" sz="2400" b="1" kern="1200" dirty="0"/>
        </a:p>
      </dsp:txBody>
      <dsp:txXfrm>
        <a:off x="47499" y="3114530"/>
        <a:ext cx="2979100" cy="87802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9617-8BE0-480B-9A1D-00BA6FC83DF9}">
      <dsp:nvSpPr>
        <dsp:cNvPr id="0" name=""/>
        <dsp:cNvSpPr/>
      </dsp:nvSpPr>
      <dsp:spPr>
        <a:xfrm>
          <a:off x="798025" y="0"/>
          <a:ext cx="2249974" cy="1095896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AD1EA4-1E2D-4355-8393-2BE8AE7C9F03}">
      <dsp:nvSpPr>
        <dsp:cNvPr id="0" name=""/>
        <dsp:cNvSpPr/>
      </dsp:nvSpPr>
      <dsp:spPr>
        <a:xfrm>
          <a:off x="95672" y="87784"/>
          <a:ext cx="883786" cy="9148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Step2</a:t>
          </a:r>
          <a:endParaRPr lang="ko-KR" altLang="en-US" sz="1800" kern="1200" dirty="0"/>
        </a:p>
      </dsp:txBody>
      <dsp:txXfrm>
        <a:off x="225099" y="221766"/>
        <a:ext cx="624932" cy="64692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9617-8BE0-480B-9A1D-00BA6FC83DF9}">
      <dsp:nvSpPr>
        <dsp:cNvPr id="0" name=""/>
        <dsp:cNvSpPr/>
      </dsp:nvSpPr>
      <dsp:spPr>
        <a:xfrm>
          <a:off x="798025" y="0"/>
          <a:ext cx="2249974" cy="1095896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AD1EA4-1E2D-4355-8393-2BE8AE7C9F03}">
      <dsp:nvSpPr>
        <dsp:cNvPr id="0" name=""/>
        <dsp:cNvSpPr/>
      </dsp:nvSpPr>
      <dsp:spPr>
        <a:xfrm>
          <a:off x="95672" y="87784"/>
          <a:ext cx="883786" cy="9148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Step3</a:t>
          </a:r>
          <a:endParaRPr lang="ko-KR" altLang="en-US" sz="1800" kern="1200" dirty="0"/>
        </a:p>
      </dsp:txBody>
      <dsp:txXfrm>
        <a:off x="225099" y="221766"/>
        <a:ext cx="624932" cy="64692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3E56F8-0EE5-48A0-8518-AA68727E5E48}">
      <dsp:nvSpPr>
        <dsp:cNvPr id="0" name=""/>
        <dsp:cNvSpPr/>
      </dsp:nvSpPr>
      <dsp:spPr>
        <a:xfrm>
          <a:off x="0" y="2452839"/>
          <a:ext cx="6096000" cy="16093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해결방안</a:t>
          </a:r>
        </a:p>
      </dsp:txBody>
      <dsp:txXfrm>
        <a:off x="0" y="2452839"/>
        <a:ext cx="6096000" cy="869037"/>
      </dsp:txXfrm>
    </dsp:sp>
    <dsp:sp modelId="{5EE9E7A1-806D-480E-96A1-FC3391BEE61E}">
      <dsp:nvSpPr>
        <dsp:cNvPr id="0" name=""/>
        <dsp:cNvSpPr/>
      </dsp:nvSpPr>
      <dsp:spPr>
        <a:xfrm>
          <a:off x="0" y="3289689"/>
          <a:ext cx="6096000" cy="7402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현재 소유하고 있는 이미지의 양을 늘리기 위해 전처리를 하여 더 많은 </a:t>
          </a:r>
          <a:r>
            <a:rPr lang="en-US" altLang="ko-KR" sz="1300" kern="1200" dirty="0"/>
            <a:t>Training Data</a:t>
          </a:r>
          <a:r>
            <a:rPr lang="ko-KR" altLang="en-US" sz="1300" kern="1200" dirty="0"/>
            <a:t>를 만들어 다시 학습시키면 높은 결함 검출율이 나올 것이라고 기대된다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0" y="3289689"/>
        <a:ext cx="6096000" cy="740290"/>
      </dsp:txXfrm>
    </dsp:sp>
    <dsp:sp modelId="{87F99B9D-E240-41E8-B8FB-A57244E69BDC}">
      <dsp:nvSpPr>
        <dsp:cNvPr id="0" name=""/>
        <dsp:cNvSpPr/>
      </dsp:nvSpPr>
      <dsp:spPr>
        <a:xfrm rot="10800000">
          <a:off x="0" y="1832"/>
          <a:ext cx="6096000" cy="247514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문제</a:t>
          </a:r>
        </a:p>
      </dsp:txBody>
      <dsp:txXfrm rot="-10800000">
        <a:off x="0" y="1832"/>
        <a:ext cx="6096000" cy="868776"/>
      </dsp:txXfrm>
    </dsp:sp>
    <dsp:sp modelId="{6D7DDD20-8EF1-47B0-9847-E4351573BB22}">
      <dsp:nvSpPr>
        <dsp:cNvPr id="0" name=""/>
        <dsp:cNvSpPr/>
      </dsp:nvSpPr>
      <dsp:spPr>
        <a:xfrm>
          <a:off x="0" y="870609"/>
          <a:ext cx="6096000" cy="74006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부족한 </a:t>
          </a:r>
          <a:r>
            <a:rPr lang="en-US" altLang="ko-KR" sz="1300" kern="1200" dirty="0"/>
            <a:t>Training Data</a:t>
          </a:r>
          <a:r>
            <a:rPr lang="ko-KR" altLang="en-US" sz="1300" kern="1200" dirty="0"/>
            <a:t>로 인하여 작은 사이즈의 결함부분은 잡아내지 못하여 낮은 결함 검출율을 보인다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0" y="870609"/>
        <a:ext cx="6096000" cy="74006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3E56F8-0EE5-48A0-8518-AA68727E5E48}">
      <dsp:nvSpPr>
        <dsp:cNvPr id="0" name=""/>
        <dsp:cNvSpPr/>
      </dsp:nvSpPr>
      <dsp:spPr>
        <a:xfrm>
          <a:off x="0" y="3044785"/>
          <a:ext cx="8064896" cy="19981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b="1" kern="1200" dirty="0"/>
            <a:t>해결방안</a:t>
          </a:r>
        </a:p>
      </dsp:txBody>
      <dsp:txXfrm>
        <a:off x="0" y="3044785"/>
        <a:ext cx="8064896" cy="1078975"/>
      </dsp:txXfrm>
    </dsp:sp>
    <dsp:sp modelId="{5EE9E7A1-806D-480E-96A1-FC3391BEE61E}">
      <dsp:nvSpPr>
        <dsp:cNvPr id="0" name=""/>
        <dsp:cNvSpPr/>
      </dsp:nvSpPr>
      <dsp:spPr>
        <a:xfrm>
          <a:off x="0" y="3877330"/>
          <a:ext cx="8064896" cy="116584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위의 문제에 대해 전문가에게 피드백 요청 또는 </a:t>
          </a:r>
          <a:r>
            <a:rPr lang="en-US" altLang="ko-KR" sz="1200" kern="1200" dirty="0"/>
            <a:t>Mask RCNN</a:t>
          </a:r>
          <a:r>
            <a:rPr lang="ko-KR" altLang="en-US" sz="1200" kern="1200" dirty="0"/>
            <a:t>처럼 매우 정확한 결함 위치가 도출 되어야 검출에 성공한 것인지 아니면 어느 정도 오차가 있어도 허용이 되는지 만약 오차가 있어도 된다면 허용 범위는 어느 정도인지 한국생산기술연구원의 조언을 구할 예정</a:t>
          </a:r>
        </a:p>
      </dsp:txBody>
      <dsp:txXfrm>
        <a:off x="0" y="3877330"/>
        <a:ext cx="8064896" cy="1165848"/>
      </dsp:txXfrm>
    </dsp:sp>
    <dsp:sp modelId="{87F99B9D-E240-41E8-B8FB-A57244E69BDC}">
      <dsp:nvSpPr>
        <dsp:cNvPr id="0" name=""/>
        <dsp:cNvSpPr/>
      </dsp:nvSpPr>
      <dsp:spPr>
        <a:xfrm rot="10800000">
          <a:off x="0" y="1675"/>
          <a:ext cx="8064896" cy="3073081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b="1" kern="1200" dirty="0"/>
            <a:t>문제</a:t>
          </a:r>
        </a:p>
      </dsp:txBody>
      <dsp:txXfrm rot="-10800000">
        <a:off x="0" y="1675"/>
        <a:ext cx="8064896" cy="1078651"/>
      </dsp:txXfrm>
    </dsp:sp>
    <dsp:sp modelId="{6D7DDD20-8EF1-47B0-9847-E4351573BB22}">
      <dsp:nvSpPr>
        <dsp:cNvPr id="0" name=""/>
        <dsp:cNvSpPr/>
      </dsp:nvSpPr>
      <dsp:spPr>
        <a:xfrm>
          <a:off x="0" y="752513"/>
          <a:ext cx="8064896" cy="123336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더 높은 검출율과 빠른 응답시간을 구축하기 위해 여러 가지 </a:t>
          </a:r>
          <a:r>
            <a:rPr lang="ko-KR" altLang="en-US" sz="1200" kern="1200" dirty="0" err="1"/>
            <a:t>머신러닝</a:t>
          </a:r>
          <a:r>
            <a:rPr lang="ko-KR" altLang="en-US" sz="1200" kern="1200" dirty="0"/>
            <a:t> 기법들을 사용 해보고 비교 분석하고 있다</a:t>
          </a:r>
          <a:r>
            <a:rPr lang="en-US" altLang="ko-KR" sz="1200" kern="1200" dirty="0"/>
            <a:t>. </a:t>
          </a:r>
          <a:r>
            <a:rPr lang="ko-KR" altLang="en-US" sz="1200" kern="1200" dirty="0"/>
            <a:t>여기서 실제 </a:t>
          </a:r>
          <a:r>
            <a:rPr lang="ko-KR" altLang="en-US" sz="1200" kern="1200" dirty="0" err="1"/>
            <a:t>머신러닝을</a:t>
          </a:r>
          <a:r>
            <a:rPr lang="ko-KR" altLang="en-US" sz="1200" kern="1200" dirty="0"/>
            <a:t> 사용하는 회사의 전문가에게 피드백을 받은 기법 중 </a:t>
          </a:r>
          <a:r>
            <a:rPr lang="en-US" altLang="ko-KR" sz="1200" kern="1200" dirty="0"/>
            <a:t>Mask RCNN</a:t>
          </a:r>
          <a:r>
            <a:rPr lang="ko-KR" altLang="en-US" sz="1200" kern="1200" dirty="0"/>
            <a:t>의 기법이 있는데 이 기법은 라벨링을 할 때 결함 부분을 정확하게 라인을 그려야 하지만 우리가 검출하고자 하는 결함들의 경계선이 모호하여</a:t>
          </a:r>
          <a:r>
            <a:rPr lang="en-US" altLang="ko-KR" sz="1200" kern="1200" dirty="0"/>
            <a:t>, </a:t>
          </a:r>
          <a:r>
            <a:rPr lang="ko-KR" altLang="en-US" sz="1200" kern="1200" dirty="0"/>
            <a:t>학습을 위해 이미지 라벨링을 하는 과정에서 영역 선정에 어려움을 겪고 있습니다</a:t>
          </a:r>
        </a:p>
      </dsp:txBody>
      <dsp:txXfrm>
        <a:off x="0" y="752513"/>
        <a:ext cx="8064896" cy="12333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2780D3-0522-4B5F-B1D9-EB19CB65F99D}">
      <dsp:nvSpPr>
        <dsp:cNvPr id="0" name=""/>
        <dsp:cNvSpPr/>
      </dsp:nvSpPr>
      <dsp:spPr>
        <a:xfrm>
          <a:off x="685876" y="0"/>
          <a:ext cx="7773263" cy="4064000"/>
        </a:xfrm>
        <a:prstGeom prst="rightArrow">
          <a:avLst/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A8DE75-AF16-4C11-87AA-06960CBF1418}">
      <dsp:nvSpPr>
        <dsp:cNvPr id="0" name=""/>
        <dsp:cNvSpPr/>
      </dsp:nvSpPr>
      <dsp:spPr>
        <a:xfrm>
          <a:off x="4576" y="1219199"/>
          <a:ext cx="2201412" cy="1625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b="1" kern="1200" dirty="0"/>
            <a:t>이미지 분석 기술 </a:t>
          </a:r>
          <a:endParaRPr lang="en-US" altLang="ko-KR" sz="1500" b="1" kern="1200" dirty="0"/>
        </a:p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/>
            <a:t>복잡한 성형 표면 및 결함 처리에 탁월 </a:t>
          </a:r>
        </a:p>
      </dsp:txBody>
      <dsp:txXfrm>
        <a:off x="83931" y="1298554"/>
        <a:ext cx="2042702" cy="1466890"/>
      </dsp:txXfrm>
    </dsp:sp>
    <dsp:sp modelId="{5D04DC2A-7CEF-4C7B-A703-261C716CF9A7}">
      <dsp:nvSpPr>
        <dsp:cNvPr id="0" name=""/>
        <dsp:cNvSpPr/>
      </dsp:nvSpPr>
      <dsp:spPr>
        <a:xfrm>
          <a:off x="2316060" y="1219199"/>
          <a:ext cx="2201412" cy="1625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b="1" kern="1200" dirty="0"/>
            <a:t>머신 비전 시스템</a:t>
          </a:r>
          <a:endParaRPr lang="en-US" altLang="ko-KR" sz="1500" b="1" kern="1200" dirty="0"/>
        </a:p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/>
            <a:t>제품의 결함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오염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기능 결점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이상을 감지하기 위해 트레이닝</a:t>
          </a:r>
        </a:p>
      </dsp:txBody>
      <dsp:txXfrm>
        <a:off x="2395415" y="1298554"/>
        <a:ext cx="2042702" cy="1466890"/>
      </dsp:txXfrm>
    </dsp:sp>
    <dsp:sp modelId="{91FDC98E-D2CA-4E28-A6B2-EB99CF050E91}">
      <dsp:nvSpPr>
        <dsp:cNvPr id="0" name=""/>
        <dsp:cNvSpPr/>
      </dsp:nvSpPr>
      <dsp:spPr>
        <a:xfrm>
          <a:off x="4627543" y="1219199"/>
          <a:ext cx="2201412" cy="1625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/>
            <a:t>기존의 알고리즘으로 처리 불가능한 검사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분류 및 위치 지정    애플리케이션을 해결</a:t>
          </a:r>
        </a:p>
      </dsp:txBody>
      <dsp:txXfrm>
        <a:off x="4706898" y="1298554"/>
        <a:ext cx="2042702" cy="1466890"/>
      </dsp:txXfrm>
    </dsp:sp>
    <dsp:sp modelId="{111A6727-347D-4132-84F8-14A2A9484E77}">
      <dsp:nvSpPr>
        <dsp:cNvPr id="0" name=""/>
        <dsp:cNvSpPr/>
      </dsp:nvSpPr>
      <dsp:spPr>
        <a:xfrm>
          <a:off x="6939026" y="1219199"/>
          <a:ext cx="2201412" cy="1625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/>
            <a:t>국방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항공 우주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연구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생체인식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의료 등에서    머신 비전을 활용 중</a:t>
          </a:r>
        </a:p>
      </dsp:txBody>
      <dsp:txXfrm>
        <a:off x="7018381" y="1298554"/>
        <a:ext cx="2042702" cy="14668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C8817-E3DE-430A-9E3A-0D4A3CFEE542}">
      <dsp:nvSpPr>
        <dsp:cNvPr id="0" name=""/>
        <dsp:cNvSpPr/>
      </dsp:nvSpPr>
      <dsp:spPr>
        <a:xfrm>
          <a:off x="-6577257" y="-1013872"/>
          <a:ext cx="7890958" cy="7890958"/>
        </a:xfrm>
        <a:prstGeom prst="blockArc">
          <a:avLst>
            <a:gd name="adj1" fmla="val 18900000"/>
            <a:gd name="adj2" fmla="val 2700000"/>
            <a:gd name="adj3" fmla="val 274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61C8D5-24E8-464D-88BC-54D94D657EA9}">
      <dsp:nvSpPr>
        <dsp:cNvPr id="0" name=""/>
        <dsp:cNvSpPr/>
      </dsp:nvSpPr>
      <dsp:spPr>
        <a:xfrm>
          <a:off x="1077805" y="837618"/>
          <a:ext cx="7172186" cy="16750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29533" tIns="48260" rIns="48260" bIns="48260" numCol="1" spcCol="1270" anchor="t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b="1" kern="1200" dirty="0"/>
            <a:t>서비스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웹</a:t>
          </a:r>
          <a:r>
            <a:rPr lang="en-US" altLang="ko-KR" sz="1500" kern="1200" dirty="0"/>
            <a:t>, </a:t>
          </a:r>
          <a:r>
            <a:rPr lang="ko-KR" altLang="en-US" sz="1500" kern="1200" dirty="0"/>
            <a:t>앱을 통한 </a:t>
          </a:r>
          <a:r>
            <a:rPr lang="en-US" altLang="ko-KR" sz="1500" kern="1200" dirty="0"/>
            <a:t>CFRP </a:t>
          </a:r>
          <a:r>
            <a:rPr lang="ko-KR" altLang="en-US" sz="1500" kern="1200" dirty="0"/>
            <a:t>가공 이미지 결함 검출 결과 확인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핸드폰 카메라를 통한 간이 이미지 결함 검출 앱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검출된 결함에 대한 </a:t>
          </a:r>
          <a:r>
            <a:rPr lang="en-US" altLang="ko-KR" sz="1500" kern="1200" dirty="0"/>
            <a:t>Box </a:t>
          </a:r>
          <a:r>
            <a:rPr lang="ko-KR" altLang="en-US" sz="1500" kern="1200" dirty="0"/>
            <a:t>표시 후 재가공 판단</a:t>
          </a:r>
        </a:p>
      </dsp:txBody>
      <dsp:txXfrm>
        <a:off x="1077805" y="837618"/>
        <a:ext cx="7172186" cy="1675002"/>
      </dsp:txXfrm>
    </dsp:sp>
    <dsp:sp modelId="{5D69F564-1370-4514-A676-C34C2ADFE9F2}">
      <dsp:nvSpPr>
        <dsp:cNvPr id="0" name=""/>
        <dsp:cNvSpPr/>
      </dsp:nvSpPr>
      <dsp:spPr>
        <a:xfrm>
          <a:off x="30928" y="628243"/>
          <a:ext cx="2093753" cy="2093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BD85AD-F549-412D-8081-9F19F504E588}">
      <dsp:nvSpPr>
        <dsp:cNvPr id="0" name=""/>
        <dsp:cNvSpPr/>
      </dsp:nvSpPr>
      <dsp:spPr>
        <a:xfrm>
          <a:off x="1077805" y="3350591"/>
          <a:ext cx="7172186" cy="16750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29533" tIns="48260" rIns="48260" bIns="48260" numCol="1" spcCol="1270" anchor="t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b="1" kern="1200" dirty="0"/>
            <a:t>웹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페이지 관리자용 웹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/>
            <a:t>사용자 결함 검출 이미지 확인용 웹 개발</a:t>
          </a:r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500" kern="1200" dirty="0"/>
            <a:t>사용자 이미지 업로드 웹 개발</a:t>
          </a:r>
        </a:p>
      </dsp:txBody>
      <dsp:txXfrm>
        <a:off x="1077805" y="3350591"/>
        <a:ext cx="7172186" cy="1675002"/>
      </dsp:txXfrm>
    </dsp:sp>
    <dsp:sp modelId="{AEF40EA3-C510-4ECE-A73A-7F0667071577}">
      <dsp:nvSpPr>
        <dsp:cNvPr id="0" name=""/>
        <dsp:cNvSpPr/>
      </dsp:nvSpPr>
      <dsp:spPr>
        <a:xfrm>
          <a:off x="30928" y="3141216"/>
          <a:ext cx="2093753" cy="2093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C8817-E3DE-430A-9E3A-0D4A3CFEE542}">
      <dsp:nvSpPr>
        <dsp:cNvPr id="0" name=""/>
        <dsp:cNvSpPr/>
      </dsp:nvSpPr>
      <dsp:spPr>
        <a:xfrm>
          <a:off x="-6431594" y="-991520"/>
          <a:ext cx="7716297" cy="7716297"/>
        </a:xfrm>
        <a:prstGeom prst="blockArc">
          <a:avLst>
            <a:gd name="adj1" fmla="val 18900000"/>
            <a:gd name="adj2" fmla="val 2700000"/>
            <a:gd name="adj3" fmla="val 280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A18F0C-C74F-4AF6-BB65-25BEEFE246DA}">
      <dsp:nvSpPr>
        <dsp:cNvPr id="0" name=""/>
        <dsp:cNvSpPr/>
      </dsp:nvSpPr>
      <dsp:spPr>
        <a:xfrm>
          <a:off x="1053915" y="819053"/>
          <a:ext cx="7196761" cy="1637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0065" tIns="63500" rIns="63500" bIns="63500" numCol="1" spcCol="1270" anchor="t" anchorCtr="0">
          <a:noAutofit/>
        </a:bodyPr>
        <a:lstStyle/>
        <a:p>
          <a:pPr marL="0" lvl="0" indent="0" algn="l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서버 개발</a:t>
          </a:r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2000" kern="1200" dirty="0"/>
            <a:t> 웹과 딥 러닝 프로그램 사이 이미지 전달 서버 개발</a:t>
          </a:r>
        </a:p>
      </dsp:txBody>
      <dsp:txXfrm>
        <a:off x="1053915" y="819053"/>
        <a:ext cx="7196761" cy="1637876"/>
      </dsp:txXfrm>
    </dsp:sp>
    <dsp:sp modelId="{D68FCDF7-91DF-4C97-BD27-679BC8D9B0F1}">
      <dsp:nvSpPr>
        <dsp:cNvPr id="0" name=""/>
        <dsp:cNvSpPr/>
      </dsp:nvSpPr>
      <dsp:spPr>
        <a:xfrm>
          <a:off x="30242" y="614318"/>
          <a:ext cx="2047346" cy="20473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691290-0D0C-46C4-8456-76541C100689}">
      <dsp:nvSpPr>
        <dsp:cNvPr id="0" name=""/>
        <dsp:cNvSpPr/>
      </dsp:nvSpPr>
      <dsp:spPr>
        <a:xfrm>
          <a:off x="1053915" y="3276327"/>
          <a:ext cx="7196761" cy="16378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0065" tIns="45720" rIns="45720" bIns="45720" numCol="1" spcCol="1270" anchor="t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b="1" kern="1200" dirty="0"/>
            <a:t>개발 방향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200" kern="1200" dirty="0"/>
            <a:t> 빠른 프로토타입 출시를 통해 애자일 방법론을 따라서 추가적인 요구사항에 대처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200" kern="1200" dirty="0"/>
            <a:t> 개발 시 선행 지식이 부족한 딥 러닝 </a:t>
          </a:r>
          <a:r>
            <a:rPr lang="en-US" altLang="ko-KR" sz="1200" kern="1200" dirty="0"/>
            <a:t>Yolo v5 </a:t>
          </a:r>
          <a:r>
            <a:rPr lang="ko-KR" altLang="en-US" sz="1200" kern="1200" dirty="0"/>
            <a:t>알고리즘을 클라우드 서비스에서 구현 </a:t>
          </a:r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200" kern="1200" dirty="0"/>
            <a:t> 사용되거나 표시될 이미지의 서버와 프로그램 간에 송수신에 초점을 맞춘다</a:t>
          </a:r>
          <a:r>
            <a:rPr lang="en-US" altLang="ko-KR" sz="1200" kern="1200" dirty="0"/>
            <a:t>.</a:t>
          </a:r>
          <a:endParaRPr lang="ko-KR" altLang="en-US" sz="1200" kern="120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"/>
          </a:pPr>
          <a:r>
            <a:rPr lang="ko-KR" altLang="en-US" sz="1200" kern="1200" dirty="0"/>
            <a:t> 데이터 송수신 이후에 웹과 앱의 </a:t>
          </a:r>
          <a:r>
            <a:rPr lang="en-US" altLang="ko-KR" sz="1200" kern="1200" dirty="0"/>
            <a:t>UI</a:t>
          </a:r>
          <a:r>
            <a:rPr lang="ko-KR" altLang="en-US" sz="1200" kern="1200" dirty="0"/>
            <a:t>에 대해 초점을 맞춘다</a:t>
          </a:r>
          <a:r>
            <a:rPr lang="en-US" altLang="ko-KR" sz="1200" kern="1200" dirty="0"/>
            <a:t>.</a:t>
          </a:r>
          <a:endParaRPr lang="ko-KR" altLang="en-US" sz="1200" kern="1200" dirty="0"/>
        </a:p>
      </dsp:txBody>
      <dsp:txXfrm>
        <a:off x="1053915" y="3276327"/>
        <a:ext cx="7196761" cy="1637876"/>
      </dsp:txXfrm>
    </dsp:sp>
    <dsp:sp modelId="{0499755B-8C74-4268-8898-84D4C15FDB3F}">
      <dsp:nvSpPr>
        <dsp:cNvPr id="0" name=""/>
        <dsp:cNvSpPr/>
      </dsp:nvSpPr>
      <dsp:spPr>
        <a:xfrm>
          <a:off x="30242" y="3071592"/>
          <a:ext cx="2047346" cy="20473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3F4A0-645E-4A19-A955-DF73357E08B8}">
      <dsp:nvSpPr>
        <dsp:cNvPr id="0" name=""/>
        <dsp:cNvSpPr/>
      </dsp:nvSpPr>
      <dsp:spPr>
        <a:xfrm>
          <a:off x="0" y="1149"/>
          <a:ext cx="2310725" cy="115536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535" tIns="59690" rIns="89535" bIns="59690" numCol="1" spcCol="1270" anchor="ctr" anchorCtr="0">
          <a:noAutofit/>
        </a:bodyPr>
        <a:lstStyle/>
        <a:p>
          <a:pPr marL="0" lvl="0" indent="0" algn="ct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이형석</a:t>
          </a:r>
        </a:p>
      </dsp:txBody>
      <dsp:txXfrm>
        <a:off x="33839" y="34988"/>
        <a:ext cx="2243047" cy="1087684"/>
      </dsp:txXfrm>
    </dsp:sp>
    <dsp:sp modelId="{A77736BA-8857-42B4-AB8B-E17972A913B1}">
      <dsp:nvSpPr>
        <dsp:cNvPr id="0" name=""/>
        <dsp:cNvSpPr/>
      </dsp:nvSpPr>
      <dsp:spPr>
        <a:xfrm>
          <a:off x="231072" y="1156512"/>
          <a:ext cx="344990" cy="5077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7712"/>
              </a:lnTo>
              <a:lnTo>
                <a:pt x="344990" y="50771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1BC156-1C2C-45D9-9BD7-2CF06AA8A5B9}">
      <dsp:nvSpPr>
        <dsp:cNvPr id="0" name=""/>
        <dsp:cNvSpPr/>
      </dsp:nvSpPr>
      <dsp:spPr>
        <a:xfrm>
          <a:off x="576062" y="1445353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프론트</a:t>
          </a:r>
          <a:r>
            <a:rPr lang="en-US" altLang="ko-KR" sz="2000" kern="1200" dirty="0"/>
            <a:t>(</a:t>
          </a:r>
          <a:r>
            <a:rPr lang="ko-KR" altLang="en-US" sz="2000" kern="1200" dirty="0"/>
            <a:t>웹페이지</a:t>
          </a:r>
          <a:r>
            <a:rPr lang="en-US" altLang="ko-KR" sz="2000" kern="1200" dirty="0"/>
            <a:t>) </a:t>
          </a:r>
          <a:r>
            <a:rPr lang="ko-KR" altLang="en-US" sz="2000" kern="1200" dirty="0"/>
            <a:t>구현</a:t>
          </a:r>
          <a:endParaRPr lang="en-US" altLang="ko-KR" sz="2000" kern="1200" dirty="0"/>
        </a:p>
      </dsp:txBody>
      <dsp:txXfrm>
        <a:off x="588883" y="1458174"/>
        <a:ext cx="3275183" cy="412101"/>
      </dsp:txXfrm>
    </dsp:sp>
    <dsp:sp modelId="{C221670F-F52A-4442-B2D5-AEDD39724513}">
      <dsp:nvSpPr>
        <dsp:cNvPr id="0" name=""/>
        <dsp:cNvSpPr/>
      </dsp:nvSpPr>
      <dsp:spPr>
        <a:xfrm>
          <a:off x="231072" y="1156512"/>
          <a:ext cx="1220625" cy="12132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3200"/>
              </a:lnTo>
              <a:lnTo>
                <a:pt x="1220625" y="121320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33DFC2-40E9-46E4-B43F-B63AB427B817}">
      <dsp:nvSpPr>
        <dsp:cNvPr id="0" name=""/>
        <dsp:cNvSpPr/>
      </dsp:nvSpPr>
      <dsp:spPr>
        <a:xfrm>
          <a:off x="1451698" y="2150840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실시간 검출 히스토리 노출</a:t>
          </a:r>
          <a:endParaRPr lang="en-US" altLang="ko-KR" sz="1800" kern="1200" dirty="0"/>
        </a:p>
      </dsp:txBody>
      <dsp:txXfrm>
        <a:off x="1464519" y="2163661"/>
        <a:ext cx="3275183" cy="412101"/>
      </dsp:txXfrm>
    </dsp:sp>
    <dsp:sp modelId="{EE161AFE-B5CE-4766-ADF8-AACDBEAE54D7}">
      <dsp:nvSpPr>
        <dsp:cNvPr id="0" name=""/>
        <dsp:cNvSpPr/>
      </dsp:nvSpPr>
      <dsp:spPr>
        <a:xfrm>
          <a:off x="231072" y="1156512"/>
          <a:ext cx="1281092" cy="25190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19037"/>
              </a:lnTo>
              <a:lnTo>
                <a:pt x="1281092" y="251903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3CB3FA-5AD7-4FE7-812F-B1AA864694D3}">
      <dsp:nvSpPr>
        <dsp:cNvPr id="0" name=""/>
        <dsp:cNvSpPr/>
      </dsp:nvSpPr>
      <dsp:spPr>
        <a:xfrm>
          <a:off x="1512165" y="3456677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AWS EC2 </a:t>
          </a:r>
          <a:r>
            <a:rPr lang="ko-KR" altLang="en-US" sz="1800" kern="1200" dirty="0"/>
            <a:t>서버 구축</a:t>
          </a:r>
          <a:endParaRPr lang="en-US" altLang="ko-KR" sz="1800" kern="1200" dirty="0"/>
        </a:p>
      </dsp:txBody>
      <dsp:txXfrm>
        <a:off x="1524986" y="3469498"/>
        <a:ext cx="3275183" cy="412101"/>
      </dsp:txXfrm>
    </dsp:sp>
    <dsp:sp modelId="{E3993B34-37BA-48B8-9F42-3938FFA9FD86}">
      <dsp:nvSpPr>
        <dsp:cNvPr id="0" name=""/>
        <dsp:cNvSpPr/>
      </dsp:nvSpPr>
      <dsp:spPr>
        <a:xfrm>
          <a:off x="231072" y="1156512"/>
          <a:ext cx="416992" cy="1870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0832"/>
              </a:lnTo>
              <a:lnTo>
                <a:pt x="416992" y="187083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2AA082-85A7-4347-B072-1E22CF4E0197}">
      <dsp:nvSpPr>
        <dsp:cNvPr id="0" name=""/>
        <dsp:cNvSpPr/>
      </dsp:nvSpPr>
      <dsp:spPr>
        <a:xfrm>
          <a:off x="648064" y="2808473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서버 구현</a:t>
          </a:r>
          <a:endParaRPr lang="en-US" altLang="ko-KR" sz="2000" kern="1200" dirty="0"/>
        </a:p>
      </dsp:txBody>
      <dsp:txXfrm>
        <a:off x="660885" y="2821294"/>
        <a:ext cx="3275183" cy="412101"/>
      </dsp:txXfrm>
    </dsp:sp>
    <dsp:sp modelId="{762C0527-CA7B-4525-B9A8-5E8C1CD79D9F}">
      <dsp:nvSpPr>
        <dsp:cNvPr id="0" name=""/>
        <dsp:cNvSpPr/>
      </dsp:nvSpPr>
      <dsp:spPr>
        <a:xfrm>
          <a:off x="4602053" y="1149"/>
          <a:ext cx="2310725" cy="115536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9535" tIns="59690" rIns="89535" bIns="59690" numCol="1" spcCol="1270" anchor="ctr" anchorCtr="0">
          <a:noAutofit/>
        </a:bodyPr>
        <a:lstStyle/>
        <a:p>
          <a:pPr marL="0" lvl="0" indent="0" algn="ct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조현민</a:t>
          </a:r>
        </a:p>
      </dsp:txBody>
      <dsp:txXfrm>
        <a:off x="4635892" y="34988"/>
        <a:ext cx="2243047" cy="1087684"/>
      </dsp:txXfrm>
    </dsp:sp>
    <dsp:sp modelId="{9EA3F93B-ED60-414B-9D64-F3B73EAEBFA7}">
      <dsp:nvSpPr>
        <dsp:cNvPr id="0" name=""/>
        <dsp:cNvSpPr/>
      </dsp:nvSpPr>
      <dsp:spPr>
        <a:xfrm>
          <a:off x="4833126" y="1156512"/>
          <a:ext cx="279445" cy="4968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6829"/>
              </a:lnTo>
              <a:lnTo>
                <a:pt x="279445" y="49682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BF0CA4-B585-4ECA-9A49-518AA7C13CB7}">
      <dsp:nvSpPr>
        <dsp:cNvPr id="0" name=""/>
        <dsp:cNvSpPr/>
      </dsp:nvSpPr>
      <dsp:spPr>
        <a:xfrm>
          <a:off x="5112571" y="1434469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이미지 </a:t>
          </a:r>
          <a:r>
            <a:rPr lang="ko-KR" altLang="en-US" sz="2000" kern="1200" dirty="0" err="1"/>
            <a:t>전처리</a:t>
          </a:r>
          <a:endParaRPr lang="en-US" altLang="ko-KR" sz="2000" kern="1200" dirty="0"/>
        </a:p>
      </dsp:txBody>
      <dsp:txXfrm>
        <a:off x="5125392" y="1447290"/>
        <a:ext cx="3275183" cy="412101"/>
      </dsp:txXfrm>
    </dsp:sp>
    <dsp:sp modelId="{F053AC8F-0892-4EC6-AC89-9E2A5010DE0C}">
      <dsp:nvSpPr>
        <dsp:cNvPr id="0" name=""/>
        <dsp:cNvSpPr/>
      </dsp:nvSpPr>
      <dsp:spPr>
        <a:xfrm>
          <a:off x="4833126" y="1156512"/>
          <a:ext cx="783497" cy="1223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3413"/>
              </a:lnTo>
              <a:lnTo>
                <a:pt x="783497" y="12234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8F05A0-7A59-4BFA-AD46-AAA807750BC5}">
      <dsp:nvSpPr>
        <dsp:cNvPr id="0" name=""/>
        <dsp:cNvSpPr/>
      </dsp:nvSpPr>
      <dsp:spPr>
        <a:xfrm>
          <a:off x="5616623" y="2161054"/>
          <a:ext cx="3300825" cy="4377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19050" rIns="28575" bIns="190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500" kern="1200" dirty="0"/>
            <a:t>YOLO MARK</a:t>
          </a:r>
          <a:r>
            <a:rPr lang="ko-KR" altLang="en-US" sz="1500" kern="1200" dirty="0"/>
            <a:t>를 활용한 이미지 </a:t>
          </a:r>
          <a:r>
            <a:rPr lang="ko-KR" altLang="en-US" sz="1500" kern="1200" dirty="0" err="1"/>
            <a:t>라벨링</a:t>
          </a:r>
          <a:endParaRPr lang="en-US" altLang="ko-KR" sz="1500" kern="1200" dirty="0"/>
        </a:p>
      </dsp:txBody>
      <dsp:txXfrm>
        <a:off x="5629444" y="2173875"/>
        <a:ext cx="3275183" cy="41210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3F4A0-645E-4A19-A955-DF73357E08B8}">
      <dsp:nvSpPr>
        <dsp:cNvPr id="0" name=""/>
        <dsp:cNvSpPr/>
      </dsp:nvSpPr>
      <dsp:spPr>
        <a:xfrm>
          <a:off x="0" y="2699"/>
          <a:ext cx="2472040" cy="1236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63500" rIns="95250" bIns="63500" numCol="1" spcCol="1270" anchor="ctr" anchorCtr="0">
          <a:noAutofit/>
        </a:bodyPr>
        <a:lstStyle/>
        <a:p>
          <a:pPr marL="0" lvl="0" indent="0" algn="ctr" defTabSz="2222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5000" kern="1200" dirty="0"/>
            <a:t>최성훈</a:t>
          </a:r>
        </a:p>
      </dsp:txBody>
      <dsp:txXfrm>
        <a:off x="36202" y="38901"/>
        <a:ext cx="2399636" cy="1163616"/>
      </dsp:txXfrm>
    </dsp:sp>
    <dsp:sp modelId="{A77736BA-8857-42B4-AB8B-E17972A913B1}">
      <dsp:nvSpPr>
        <dsp:cNvPr id="0" name=""/>
        <dsp:cNvSpPr/>
      </dsp:nvSpPr>
      <dsp:spPr>
        <a:xfrm>
          <a:off x="247204" y="1238719"/>
          <a:ext cx="735185" cy="5431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3156"/>
              </a:lnTo>
              <a:lnTo>
                <a:pt x="735185" y="54315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1BC156-1C2C-45D9-9BD7-2CF06AA8A5B9}">
      <dsp:nvSpPr>
        <dsp:cNvPr id="0" name=""/>
        <dsp:cNvSpPr/>
      </dsp:nvSpPr>
      <dsp:spPr>
        <a:xfrm>
          <a:off x="982389" y="1547724"/>
          <a:ext cx="2344008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알고리즘 모델 구현</a:t>
          </a:r>
          <a:endParaRPr lang="en-US" altLang="ko-KR" sz="2000" kern="1200" dirty="0"/>
        </a:p>
      </dsp:txBody>
      <dsp:txXfrm>
        <a:off x="996105" y="1561440"/>
        <a:ext cx="2316576" cy="440871"/>
      </dsp:txXfrm>
    </dsp:sp>
    <dsp:sp modelId="{C221670F-F52A-4442-B2D5-AEDD39724513}">
      <dsp:nvSpPr>
        <dsp:cNvPr id="0" name=""/>
        <dsp:cNvSpPr/>
      </dsp:nvSpPr>
      <dsp:spPr>
        <a:xfrm>
          <a:off x="247204" y="1238719"/>
          <a:ext cx="1307156" cy="12978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97895"/>
              </a:lnTo>
              <a:lnTo>
                <a:pt x="1307156" y="12978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33DFC2-40E9-46E4-B43F-B63AB427B817}">
      <dsp:nvSpPr>
        <dsp:cNvPr id="0" name=""/>
        <dsp:cNvSpPr/>
      </dsp:nvSpPr>
      <dsp:spPr>
        <a:xfrm>
          <a:off x="1554360" y="2302463"/>
          <a:ext cx="2905280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Yolo v5 </a:t>
          </a:r>
          <a:r>
            <a:rPr lang="ko-KR" altLang="en-US" sz="1800" kern="1200" dirty="0"/>
            <a:t>기법 구현 및 응용</a:t>
          </a:r>
          <a:endParaRPr lang="en-US" altLang="ko-KR" sz="1800" kern="1200" dirty="0"/>
        </a:p>
      </dsp:txBody>
      <dsp:txXfrm>
        <a:off x="1568076" y="2316179"/>
        <a:ext cx="2877848" cy="440871"/>
      </dsp:txXfrm>
    </dsp:sp>
    <dsp:sp modelId="{762C0527-CA7B-4525-B9A8-5E8C1CD79D9F}">
      <dsp:nvSpPr>
        <dsp:cNvPr id="0" name=""/>
        <dsp:cNvSpPr/>
      </dsp:nvSpPr>
      <dsp:spPr>
        <a:xfrm>
          <a:off x="4445431" y="2699"/>
          <a:ext cx="2472040" cy="1236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63500" rIns="95250" bIns="63500" numCol="1" spcCol="1270" anchor="ctr" anchorCtr="0">
          <a:noAutofit/>
        </a:bodyPr>
        <a:lstStyle/>
        <a:p>
          <a:pPr marL="0" lvl="0" indent="0" algn="ctr" defTabSz="2222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5000" kern="1200" dirty="0"/>
            <a:t>황규빈</a:t>
          </a:r>
        </a:p>
      </dsp:txBody>
      <dsp:txXfrm>
        <a:off x="4481633" y="38901"/>
        <a:ext cx="2399636" cy="1163616"/>
      </dsp:txXfrm>
    </dsp:sp>
    <dsp:sp modelId="{9EA3F93B-ED60-414B-9D64-F3B73EAEBFA7}">
      <dsp:nvSpPr>
        <dsp:cNvPr id="0" name=""/>
        <dsp:cNvSpPr/>
      </dsp:nvSpPr>
      <dsp:spPr>
        <a:xfrm>
          <a:off x="4692635" y="1238719"/>
          <a:ext cx="152188" cy="5315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1513"/>
              </a:lnTo>
              <a:lnTo>
                <a:pt x="152188" y="5315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BF0CA4-B585-4ECA-9A49-518AA7C13CB7}">
      <dsp:nvSpPr>
        <dsp:cNvPr id="0" name=""/>
        <dsp:cNvSpPr/>
      </dsp:nvSpPr>
      <dsp:spPr>
        <a:xfrm>
          <a:off x="4844824" y="1536081"/>
          <a:ext cx="2335544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알고리즘 모델 구현</a:t>
          </a:r>
          <a:endParaRPr lang="en-US" altLang="ko-KR" sz="2000" kern="1200" dirty="0"/>
        </a:p>
      </dsp:txBody>
      <dsp:txXfrm>
        <a:off x="4858540" y="1549797"/>
        <a:ext cx="2308112" cy="440871"/>
      </dsp:txXfrm>
    </dsp:sp>
    <dsp:sp modelId="{F053AC8F-0892-4EC6-AC89-9E2A5010DE0C}">
      <dsp:nvSpPr>
        <dsp:cNvPr id="0" name=""/>
        <dsp:cNvSpPr/>
      </dsp:nvSpPr>
      <dsp:spPr>
        <a:xfrm>
          <a:off x="4692635" y="1238719"/>
          <a:ext cx="691429" cy="13088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08821"/>
              </a:lnTo>
              <a:lnTo>
                <a:pt x="691429" y="130882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8F05A0-7A59-4BFA-AD46-AAA807750BC5}">
      <dsp:nvSpPr>
        <dsp:cNvPr id="0" name=""/>
        <dsp:cNvSpPr/>
      </dsp:nvSpPr>
      <dsp:spPr>
        <a:xfrm>
          <a:off x="5384065" y="2313389"/>
          <a:ext cx="3486090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Mask R CNN </a:t>
          </a:r>
          <a:r>
            <a:rPr lang="ko-KR" altLang="en-US" sz="1800" kern="1200" dirty="0"/>
            <a:t>기법 구현 및 응용</a:t>
          </a:r>
          <a:endParaRPr lang="en-US" altLang="ko-KR" sz="1800" kern="1200" dirty="0"/>
        </a:p>
      </dsp:txBody>
      <dsp:txXfrm>
        <a:off x="5397781" y="2327105"/>
        <a:ext cx="3458658" cy="440871"/>
      </dsp:txXfrm>
    </dsp:sp>
    <dsp:sp modelId="{C3E13857-399F-4E95-B90A-C689448F23F3}">
      <dsp:nvSpPr>
        <dsp:cNvPr id="0" name=""/>
        <dsp:cNvSpPr/>
      </dsp:nvSpPr>
      <dsp:spPr>
        <a:xfrm>
          <a:off x="4692635" y="1238719"/>
          <a:ext cx="241063" cy="20861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86130"/>
              </a:lnTo>
              <a:lnTo>
                <a:pt x="241063" y="208613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D233C6-C300-4BDB-9DD9-E5425056A8CA}">
      <dsp:nvSpPr>
        <dsp:cNvPr id="0" name=""/>
        <dsp:cNvSpPr/>
      </dsp:nvSpPr>
      <dsp:spPr>
        <a:xfrm>
          <a:off x="4933699" y="3090698"/>
          <a:ext cx="3531260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프론트</a:t>
          </a:r>
          <a:r>
            <a:rPr lang="en-US" altLang="ko-KR" sz="1900" kern="1200" dirty="0"/>
            <a:t>(</a:t>
          </a:r>
          <a:r>
            <a:rPr lang="ko-KR" altLang="en-US" sz="1900" kern="1200" dirty="0"/>
            <a:t>앱</a:t>
          </a:r>
          <a:r>
            <a:rPr lang="en-US" altLang="ko-KR" sz="1900" kern="1200" dirty="0"/>
            <a:t>) </a:t>
          </a:r>
          <a:r>
            <a:rPr lang="ko-KR" altLang="en-US" sz="1900" kern="1200" dirty="0"/>
            <a:t>구현</a:t>
          </a:r>
          <a:endParaRPr lang="en-US" altLang="ko-KR" sz="1900" kern="1200" dirty="0"/>
        </a:p>
      </dsp:txBody>
      <dsp:txXfrm>
        <a:off x="4947415" y="3104414"/>
        <a:ext cx="3503828" cy="440871"/>
      </dsp:txXfrm>
    </dsp:sp>
    <dsp:sp modelId="{3E14A781-1F6D-4EE6-85B3-687A5496D0C0}">
      <dsp:nvSpPr>
        <dsp:cNvPr id="0" name=""/>
        <dsp:cNvSpPr/>
      </dsp:nvSpPr>
      <dsp:spPr>
        <a:xfrm>
          <a:off x="4692635" y="1238719"/>
          <a:ext cx="882172" cy="28634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63438"/>
              </a:lnTo>
              <a:lnTo>
                <a:pt x="882172" y="28634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ABB55F-2B54-49FC-84F0-50FB559D8769}">
      <dsp:nvSpPr>
        <dsp:cNvPr id="0" name=""/>
        <dsp:cNvSpPr/>
      </dsp:nvSpPr>
      <dsp:spPr>
        <a:xfrm>
          <a:off x="5574807" y="3868006"/>
          <a:ext cx="2922129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이미지 업로드 기능 구현</a:t>
          </a:r>
          <a:endParaRPr lang="en-US" altLang="ko-KR" sz="1900" kern="1200" dirty="0"/>
        </a:p>
      </dsp:txBody>
      <dsp:txXfrm>
        <a:off x="5588523" y="3881722"/>
        <a:ext cx="2894697" cy="440871"/>
      </dsp:txXfrm>
    </dsp:sp>
    <dsp:sp modelId="{260B94F2-621C-4E5F-8DA9-3B5EC5416DF2}">
      <dsp:nvSpPr>
        <dsp:cNvPr id="0" name=""/>
        <dsp:cNvSpPr/>
      </dsp:nvSpPr>
      <dsp:spPr>
        <a:xfrm>
          <a:off x="4692635" y="1238719"/>
          <a:ext cx="923979" cy="36407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40746"/>
              </a:lnTo>
              <a:lnTo>
                <a:pt x="923979" y="364074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0D91B6-464A-4AC9-92F2-1D58D1FB7C45}">
      <dsp:nvSpPr>
        <dsp:cNvPr id="0" name=""/>
        <dsp:cNvSpPr/>
      </dsp:nvSpPr>
      <dsp:spPr>
        <a:xfrm>
          <a:off x="5616615" y="4645314"/>
          <a:ext cx="2550473" cy="4683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결과 반환 및 노출</a:t>
          </a:r>
          <a:endParaRPr lang="en-US" altLang="ko-KR" sz="1900" kern="1200" dirty="0"/>
        </a:p>
      </dsp:txBody>
      <dsp:txXfrm>
        <a:off x="5630331" y="4659030"/>
        <a:ext cx="2523041" cy="44087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3EDDEC-568F-447B-8F4F-B33DBAA38F49}">
      <dsp:nvSpPr>
        <dsp:cNvPr id="0" name=""/>
        <dsp:cNvSpPr/>
      </dsp:nvSpPr>
      <dsp:spPr>
        <a:xfrm rot="5400000">
          <a:off x="4423981" y="-1623201"/>
          <a:ext cx="1807686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400" b="0" kern="1200" dirty="0"/>
            <a:t> 점진적 개발의 장점을 살리면서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요구사항의 변화를 주기적으로 수용하는 애자일 방식 활용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400" b="0" kern="1200" dirty="0"/>
            <a:t> 2</a:t>
          </a:r>
          <a:r>
            <a:rPr lang="ko-KR" altLang="en-US" sz="1400" b="0" kern="1200" dirty="0"/>
            <a:t>주 단위로 기존에 계획한 요구사항과 전 스프린트에서 나온 변경사항을 비교하고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검토를 거쳐 </a:t>
          </a:r>
          <a:r>
            <a:rPr lang="ko-KR" altLang="en-US" sz="1400" b="0" kern="1200" dirty="0" err="1"/>
            <a:t>우선순위화하여</a:t>
          </a:r>
          <a:r>
            <a:rPr lang="ko-KR" altLang="en-US" sz="1400" b="0" kern="1200" dirty="0"/>
            <a:t> 반영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400" b="0" kern="1200" dirty="0"/>
            <a:t> 분석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설계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구현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테스트 같은 공정들을 동시적으로 접근하여 중간 산출물을 최소화하면서 품질을 높임</a:t>
          </a:r>
        </a:p>
      </dsp:txBody>
      <dsp:txXfrm rot="-5400000">
        <a:off x="2595292" y="293732"/>
        <a:ext cx="5376820" cy="1631198"/>
      </dsp:txXfrm>
    </dsp:sp>
    <dsp:sp modelId="{986E8C5F-E830-4304-8E3D-1E1486AA3F38}">
      <dsp:nvSpPr>
        <dsp:cNvPr id="0" name=""/>
        <dsp:cNvSpPr/>
      </dsp:nvSpPr>
      <dsp:spPr>
        <a:xfrm>
          <a:off x="449663" y="2563"/>
          <a:ext cx="2145628" cy="22135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개발 방법론</a:t>
          </a:r>
        </a:p>
      </dsp:txBody>
      <dsp:txXfrm>
        <a:off x="554404" y="107304"/>
        <a:ext cx="1936146" cy="2004052"/>
      </dsp:txXfrm>
    </dsp:sp>
    <dsp:sp modelId="{87499EA0-35A7-4137-96E1-4B9B1C6D0A13}">
      <dsp:nvSpPr>
        <dsp:cNvPr id="0" name=""/>
        <dsp:cNvSpPr/>
      </dsp:nvSpPr>
      <dsp:spPr>
        <a:xfrm rot="5400000">
          <a:off x="4627590" y="335697"/>
          <a:ext cx="1400468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0" kern="1200" dirty="0"/>
            <a:t> 스프린트 관리를 위해 </a:t>
          </a:r>
          <a:r>
            <a:rPr lang="en-US" altLang="ko-KR" sz="1600" b="0" kern="1200" dirty="0"/>
            <a:t>Trello </a:t>
          </a:r>
          <a:r>
            <a:rPr lang="ko-KR" altLang="en-US" sz="1600" b="0" kern="1200" dirty="0"/>
            <a:t>도구를 활용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b="0" kern="1200" dirty="0"/>
            <a:t> </a:t>
          </a:r>
          <a:r>
            <a:rPr lang="ko-KR" altLang="en-US" sz="1600" b="0" kern="1200" dirty="0"/>
            <a:t>협업 및 버전 관리를 위해 </a:t>
          </a:r>
          <a:r>
            <a:rPr lang="en-US" altLang="ko-KR" sz="1600" b="0" kern="1200" dirty="0"/>
            <a:t>GitHub</a:t>
          </a:r>
          <a:r>
            <a:rPr lang="ko-KR" altLang="en-US" sz="1600" b="0" kern="1200" dirty="0"/>
            <a:t>를 활용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b="0" kern="1200" dirty="0"/>
            <a:t> </a:t>
          </a:r>
          <a:r>
            <a:rPr lang="ko-KR" altLang="en-US" sz="1600" b="0" kern="1200" dirty="0"/>
            <a:t>팀원간 커뮤니케이션을 위해 </a:t>
          </a:r>
          <a:r>
            <a:rPr lang="en-US" altLang="ko-KR" sz="1600" b="0" kern="1200" dirty="0"/>
            <a:t>Slack</a:t>
          </a:r>
          <a:r>
            <a:rPr lang="ko-KR" altLang="en-US" sz="1600" b="0" kern="1200" dirty="0"/>
            <a:t>을 활용</a:t>
          </a:r>
        </a:p>
      </dsp:txBody>
      <dsp:txXfrm rot="-5400000">
        <a:off x="2595293" y="2436360"/>
        <a:ext cx="5396699" cy="1263738"/>
      </dsp:txXfrm>
    </dsp:sp>
    <dsp:sp modelId="{098B9CB4-1E8C-4A90-8E6A-014603D4C110}">
      <dsp:nvSpPr>
        <dsp:cNvPr id="0" name=""/>
        <dsp:cNvSpPr/>
      </dsp:nvSpPr>
      <dsp:spPr>
        <a:xfrm>
          <a:off x="449663" y="2329078"/>
          <a:ext cx="2145628" cy="14783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프로젝트</a:t>
          </a:r>
          <a:endParaRPr lang="en-US" altLang="ko-KR" sz="2500" b="1" kern="1200" dirty="0"/>
        </a:p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/>
            <a:t>진행관리</a:t>
          </a:r>
        </a:p>
      </dsp:txBody>
      <dsp:txXfrm>
        <a:off x="521828" y="2401243"/>
        <a:ext cx="2001298" cy="1333973"/>
      </dsp:txXfrm>
    </dsp:sp>
    <dsp:sp modelId="{E4F2C8CE-3A62-4DE2-BCB4-7DBF2CDAD877}">
      <dsp:nvSpPr>
        <dsp:cNvPr id="0" name=""/>
        <dsp:cNvSpPr/>
      </dsp:nvSpPr>
      <dsp:spPr>
        <a:xfrm rot="5400000">
          <a:off x="4954693" y="1669702"/>
          <a:ext cx="804547" cy="54650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400" b="0" kern="1200" dirty="0"/>
            <a:t> </a:t>
          </a:r>
          <a:r>
            <a:rPr lang="ko-KR" altLang="en-US" sz="1400" b="0" kern="1200" dirty="0"/>
            <a:t>매주 수요일 스프린트 회의를 진행</a:t>
          </a:r>
          <a:r>
            <a:rPr lang="en-US" altLang="ko-KR" sz="1400" b="0" kern="1200" dirty="0"/>
            <a:t>, </a:t>
          </a:r>
          <a:r>
            <a:rPr lang="ko-KR" altLang="en-US" sz="1400" b="0" kern="1200" dirty="0"/>
            <a:t>회의 간 프로젝트 진행 상태 및 문제점 파악</a:t>
          </a:r>
        </a:p>
      </dsp:txBody>
      <dsp:txXfrm rot="-5400000">
        <a:off x="2624435" y="4039236"/>
        <a:ext cx="5425789" cy="725997"/>
      </dsp:txXfrm>
    </dsp:sp>
    <dsp:sp modelId="{C8FC5769-EA96-49D5-9F27-1552C4EBA94C}">
      <dsp:nvSpPr>
        <dsp:cNvPr id="0" name=""/>
        <dsp:cNvSpPr/>
      </dsp:nvSpPr>
      <dsp:spPr>
        <a:xfrm>
          <a:off x="449663" y="3920362"/>
          <a:ext cx="2174771" cy="963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500" b="1" kern="1200" dirty="0" err="1"/>
            <a:t>팀룰</a:t>
          </a:r>
          <a:endParaRPr lang="ko-KR" altLang="en-US" sz="2500" b="1" kern="1200" dirty="0"/>
        </a:p>
      </dsp:txBody>
      <dsp:txXfrm>
        <a:off x="496709" y="3967408"/>
        <a:ext cx="2080679" cy="86965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D39D23-657C-4DAC-91D1-3EBF0688EF69}">
      <dsp:nvSpPr>
        <dsp:cNvPr id="0" name=""/>
        <dsp:cNvSpPr/>
      </dsp:nvSpPr>
      <dsp:spPr>
        <a:xfrm>
          <a:off x="156217" y="55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B16769-4A8D-4E24-A732-CCB1911833C4}">
      <dsp:nvSpPr>
        <dsp:cNvPr id="0" name=""/>
        <dsp:cNvSpPr/>
      </dsp:nvSpPr>
      <dsp:spPr>
        <a:xfrm>
          <a:off x="156217" y="145775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Server</a:t>
          </a:r>
          <a:endParaRPr lang="ko-KR" altLang="en-US" sz="2000" b="1" kern="1200" dirty="0">
            <a:solidFill>
              <a:schemeClr val="bg1"/>
            </a:solidFill>
          </a:endParaRPr>
        </a:p>
      </dsp:txBody>
      <dsp:txXfrm>
        <a:off x="156217" y="1457754"/>
        <a:ext cx="2114948" cy="784645"/>
      </dsp:txXfrm>
    </dsp:sp>
    <dsp:sp modelId="{980527C4-0B5C-4ADE-B99F-2023FC622915}">
      <dsp:nvSpPr>
        <dsp:cNvPr id="0" name=""/>
        <dsp:cNvSpPr/>
      </dsp:nvSpPr>
      <dsp:spPr>
        <a:xfrm>
          <a:off x="2482749" y="55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330A24-105F-4EB1-B7E6-1D1387B20E6A}">
      <dsp:nvSpPr>
        <dsp:cNvPr id="0" name=""/>
        <dsp:cNvSpPr/>
      </dsp:nvSpPr>
      <dsp:spPr>
        <a:xfrm>
          <a:off x="2482749" y="145775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OS</a:t>
          </a:r>
          <a:endParaRPr lang="ko-KR" altLang="en-US" sz="2000" b="1" kern="1200" dirty="0">
            <a:solidFill>
              <a:schemeClr val="bg1"/>
            </a:solidFill>
          </a:endParaRPr>
        </a:p>
      </dsp:txBody>
      <dsp:txXfrm>
        <a:off x="2482749" y="1457754"/>
        <a:ext cx="2114948" cy="784645"/>
      </dsp:txXfrm>
    </dsp:sp>
    <dsp:sp modelId="{DDB3BF59-F6F1-4971-91B0-CF6726ED897E}">
      <dsp:nvSpPr>
        <dsp:cNvPr id="0" name=""/>
        <dsp:cNvSpPr/>
      </dsp:nvSpPr>
      <dsp:spPr>
        <a:xfrm>
          <a:off x="4809281" y="55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AB8162-1FDC-48CD-8951-BA8C947C86AE}">
      <dsp:nvSpPr>
        <dsp:cNvPr id="0" name=""/>
        <dsp:cNvSpPr/>
      </dsp:nvSpPr>
      <dsp:spPr>
        <a:xfrm>
          <a:off x="4809281" y="145775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Web Server</a:t>
          </a:r>
          <a:endParaRPr lang="ko-KR" altLang="en-US" sz="2000" b="1" kern="1200" dirty="0">
            <a:solidFill>
              <a:schemeClr val="bg1"/>
            </a:solidFill>
          </a:endParaRPr>
        </a:p>
      </dsp:txBody>
      <dsp:txXfrm>
        <a:off x="4809281" y="1457754"/>
        <a:ext cx="2114948" cy="784645"/>
      </dsp:txXfrm>
    </dsp:sp>
    <dsp:sp modelId="{1ED774BA-00E4-415B-A80D-17C7DAC6AB1D}">
      <dsp:nvSpPr>
        <dsp:cNvPr id="0" name=""/>
        <dsp:cNvSpPr/>
      </dsp:nvSpPr>
      <dsp:spPr>
        <a:xfrm>
          <a:off x="156217" y="245389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F134D3-54D8-48CC-9B44-E16474AF7916}">
      <dsp:nvSpPr>
        <dsp:cNvPr id="0" name=""/>
        <dsp:cNvSpPr/>
      </dsp:nvSpPr>
      <dsp:spPr>
        <a:xfrm>
          <a:off x="156217" y="391109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Client OS</a:t>
          </a:r>
          <a:endParaRPr lang="ko-KR" altLang="en-US" sz="2000" kern="1200" dirty="0"/>
        </a:p>
      </dsp:txBody>
      <dsp:txXfrm>
        <a:off x="156217" y="3911094"/>
        <a:ext cx="2114948" cy="784645"/>
      </dsp:txXfrm>
    </dsp:sp>
    <dsp:sp modelId="{0A6520C0-9A46-4DA1-A147-96776EE1BB97}">
      <dsp:nvSpPr>
        <dsp:cNvPr id="0" name=""/>
        <dsp:cNvSpPr/>
      </dsp:nvSpPr>
      <dsp:spPr>
        <a:xfrm>
          <a:off x="2482749" y="245389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87421F-1F3C-4A6D-BFE5-1E5ADF6494A7}">
      <dsp:nvSpPr>
        <dsp:cNvPr id="0" name=""/>
        <dsp:cNvSpPr/>
      </dsp:nvSpPr>
      <dsp:spPr>
        <a:xfrm>
          <a:off x="2482749" y="391109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dirty="0">
              <a:solidFill>
                <a:schemeClr val="bg1"/>
              </a:solidFill>
            </a:rPr>
            <a:t>개발 도구</a:t>
          </a:r>
          <a:endParaRPr lang="ko-KR" altLang="en-US" sz="2000" kern="1200" dirty="0"/>
        </a:p>
      </dsp:txBody>
      <dsp:txXfrm>
        <a:off x="2482749" y="3911094"/>
        <a:ext cx="2114948" cy="784645"/>
      </dsp:txXfrm>
    </dsp:sp>
    <dsp:sp modelId="{ACEDB116-05D5-4FB2-B55C-A7F38EE94DEF}">
      <dsp:nvSpPr>
        <dsp:cNvPr id="0" name=""/>
        <dsp:cNvSpPr/>
      </dsp:nvSpPr>
      <dsp:spPr>
        <a:xfrm>
          <a:off x="4809281" y="2453895"/>
          <a:ext cx="2114948" cy="1457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F57A43-DF59-40A5-9C12-5B65326E8694}">
      <dsp:nvSpPr>
        <dsp:cNvPr id="0" name=""/>
        <dsp:cNvSpPr/>
      </dsp:nvSpPr>
      <dsp:spPr>
        <a:xfrm>
          <a:off x="4809281" y="3911094"/>
          <a:ext cx="2114948" cy="784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b="1" kern="1200" dirty="0">
              <a:solidFill>
                <a:schemeClr val="bg1"/>
              </a:solidFill>
            </a:rPr>
            <a:t>Web </a:t>
          </a:r>
          <a:r>
            <a:rPr lang="ko-KR" altLang="en-US" sz="2000" b="1" kern="1200" dirty="0">
              <a:solidFill>
                <a:schemeClr val="bg1"/>
              </a:solidFill>
            </a:rPr>
            <a:t>개발 도구</a:t>
          </a:r>
        </a:p>
      </dsp:txBody>
      <dsp:txXfrm>
        <a:off x="4809281" y="3911094"/>
        <a:ext cx="2114948" cy="78464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9617-8BE0-480B-9A1D-00BA6FC83DF9}">
      <dsp:nvSpPr>
        <dsp:cNvPr id="0" name=""/>
        <dsp:cNvSpPr/>
      </dsp:nvSpPr>
      <dsp:spPr>
        <a:xfrm>
          <a:off x="798025" y="0"/>
          <a:ext cx="2249974" cy="1095896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AD1EA4-1E2D-4355-8393-2BE8AE7C9F03}">
      <dsp:nvSpPr>
        <dsp:cNvPr id="0" name=""/>
        <dsp:cNvSpPr/>
      </dsp:nvSpPr>
      <dsp:spPr>
        <a:xfrm>
          <a:off x="95672" y="87784"/>
          <a:ext cx="883786" cy="91488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Step1</a:t>
          </a:r>
          <a:endParaRPr lang="ko-KR" altLang="en-US" sz="1800" kern="1200" dirty="0"/>
        </a:p>
      </dsp:txBody>
      <dsp:txXfrm>
        <a:off x="225099" y="221766"/>
        <a:ext cx="624932" cy="6469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64AE3-DFF4-46E7-B32E-209FED48899E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971576-F7DE-4720-9A0B-3B59D3DBF5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altLang="ko-KR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http://minheeblog.tistory.com/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822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063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6762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55933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027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853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3565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61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0936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23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3520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132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949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256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311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487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117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73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http://minheeblog.tistory.com/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71576-F7DE-4720-9A0B-3B59D3DBF592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399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E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7C2D9-3032-4E61-9BEE-44735DF7A43D}" type="datetimeFigureOut">
              <a:rPr lang="ko-KR" altLang="en-US" smtClean="0"/>
              <a:pPr/>
              <a:t>2021-03-04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EC12B-21B3-432E-9C49-F4817F4CD0F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11" Type="http://schemas.openxmlformats.org/officeDocument/2006/relationships/image" Target="../media/image4.jpeg"/><Relationship Id="rId5" Type="http://schemas.openxmlformats.org/officeDocument/2006/relationships/diagramQuickStyle" Target="../diagrams/quickStyle8.xml"/><Relationship Id="rId10" Type="http://schemas.openxmlformats.org/officeDocument/2006/relationships/image" Target="../media/image3.png"/><Relationship Id="rId4" Type="http://schemas.openxmlformats.org/officeDocument/2006/relationships/diagramLayout" Target="../diagrams/layout8.xml"/><Relationship Id="rId9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Relationship Id="rId9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47664" y="1988840"/>
            <a:ext cx="6192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spc="-150" dirty="0">
                <a:solidFill>
                  <a:schemeClr val="bg1"/>
                </a:solidFill>
              </a:rPr>
              <a:t>졸업 설계</a:t>
            </a:r>
            <a:endParaRPr lang="en-US" altLang="ko-KR" sz="4800" b="1" spc="-15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0" y="4725144"/>
            <a:ext cx="50405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b="1" dirty="0"/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2016156026 	</a:t>
            </a:r>
            <a:r>
              <a:rPr lang="ko-KR" altLang="en-US" b="1" dirty="0">
                <a:solidFill>
                  <a:schemeClr val="bg1"/>
                </a:solidFill>
              </a:rPr>
              <a:t>이형석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2016156033	</a:t>
            </a:r>
            <a:r>
              <a:rPr lang="ko-KR" altLang="en-US" b="1" dirty="0">
                <a:solidFill>
                  <a:schemeClr val="bg1"/>
                </a:solidFill>
              </a:rPr>
              <a:t>조현민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2016156039	</a:t>
            </a:r>
            <a:r>
              <a:rPr lang="ko-KR" altLang="en-US" b="1" dirty="0">
                <a:solidFill>
                  <a:schemeClr val="bg1"/>
                </a:solidFill>
              </a:rPr>
              <a:t>최성훈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2016156047	</a:t>
            </a:r>
            <a:r>
              <a:rPr lang="ko-KR" altLang="en-US" b="1" dirty="0">
                <a:solidFill>
                  <a:schemeClr val="bg1"/>
                </a:solidFill>
              </a:rPr>
              <a:t>황규빈</a:t>
            </a:r>
          </a:p>
        </p:txBody>
      </p:sp>
      <p:sp>
        <p:nvSpPr>
          <p:cNvPr id="74" name="순서도: 논리합 73"/>
          <p:cNvSpPr/>
          <p:nvPr/>
        </p:nvSpPr>
        <p:spPr>
          <a:xfrm>
            <a:off x="179512" y="2590302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순서도: 논리합 74"/>
          <p:cNvSpPr/>
          <p:nvPr/>
        </p:nvSpPr>
        <p:spPr>
          <a:xfrm>
            <a:off x="8748464" y="26055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1" name="직선 연결선 80"/>
          <p:cNvCxnSpPr>
            <a:stCxn id="74" idx="6"/>
          </p:cNvCxnSpPr>
          <p:nvPr/>
        </p:nvCxnSpPr>
        <p:spPr>
          <a:xfrm>
            <a:off x="395536" y="2698314"/>
            <a:ext cx="2448272" cy="10606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/>
          <p:cNvCxnSpPr/>
          <p:nvPr/>
        </p:nvCxnSpPr>
        <p:spPr>
          <a:xfrm>
            <a:off x="6444208" y="2709500"/>
            <a:ext cx="2314416" cy="10026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그룹 89"/>
          <p:cNvGrpSpPr/>
          <p:nvPr/>
        </p:nvGrpSpPr>
        <p:grpSpPr>
          <a:xfrm>
            <a:off x="2699792" y="2852936"/>
            <a:ext cx="3744416" cy="432048"/>
            <a:chOff x="2699792" y="2852936"/>
            <a:chExt cx="3744416" cy="504056"/>
          </a:xfrm>
        </p:grpSpPr>
        <p:grpSp>
          <p:nvGrpSpPr>
            <p:cNvPr id="86" name="그룹 85"/>
            <p:cNvGrpSpPr/>
            <p:nvPr/>
          </p:nvGrpSpPr>
          <p:grpSpPr>
            <a:xfrm>
              <a:off x="2987824" y="2852936"/>
              <a:ext cx="3456384" cy="504056"/>
              <a:chOff x="899592" y="2060848"/>
              <a:chExt cx="3456384" cy="504056"/>
            </a:xfrm>
          </p:grpSpPr>
          <p:sp>
            <p:nvSpPr>
              <p:cNvPr id="87" name="직사각형 86"/>
              <p:cNvSpPr/>
              <p:nvPr/>
            </p:nvSpPr>
            <p:spPr>
              <a:xfrm>
                <a:off x="899592" y="2060848"/>
                <a:ext cx="3240360" cy="5040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타원 87"/>
              <p:cNvSpPr/>
              <p:nvPr/>
            </p:nvSpPr>
            <p:spPr>
              <a:xfrm>
                <a:off x="3851920" y="2060848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9" name="타원 88"/>
            <p:cNvSpPr/>
            <p:nvPr/>
          </p:nvSpPr>
          <p:spPr>
            <a:xfrm>
              <a:off x="2699792" y="2852936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2987824" y="2823319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-150" dirty="0">
                <a:solidFill>
                  <a:schemeClr val="tx2"/>
                </a:solidFill>
              </a:rPr>
              <a:t>2</a:t>
            </a:r>
            <a:r>
              <a:rPr lang="ko-KR" altLang="en-US" sz="2400" b="1" spc="-150" dirty="0">
                <a:solidFill>
                  <a:schemeClr val="tx2"/>
                </a:solidFill>
              </a:rPr>
              <a:t>차 발표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4" grpId="0" animBg="1"/>
      <p:bldP spid="7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소통방법</a:t>
            </a:r>
          </a:p>
        </p:txBody>
      </p:sp>
      <p:graphicFrame>
        <p:nvGraphicFramePr>
          <p:cNvPr id="12" name="다이어그램 11">
            <a:extLst>
              <a:ext uri="{FF2B5EF4-FFF2-40B4-BE49-F238E27FC236}">
                <a16:creationId xmlns:a16="http://schemas.microsoft.com/office/drawing/2014/main" id="{366F8D03-8B20-49BB-929C-FF5F3FE5FA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9970117"/>
              </p:ext>
            </p:extLst>
          </p:nvPr>
        </p:nvGraphicFramePr>
        <p:xfrm>
          <a:off x="291376" y="1556791"/>
          <a:ext cx="8539163" cy="4886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4035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일정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393DE13D-C589-4B4D-9D52-7D4D2FF17E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41627"/>
              </p:ext>
            </p:extLst>
          </p:nvPr>
        </p:nvGraphicFramePr>
        <p:xfrm>
          <a:off x="647569" y="1397000"/>
          <a:ext cx="7956881" cy="42129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983">
                  <a:extLst>
                    <a:ext uri="{9D8B030D-6E8A-4147-A177-3AD203B41FA5}">
                      <a16:colId xmlns:a16="http://schemas.microsoft.com/office/drawing/2014/main" val="3306903412"/>
                    </a:ext>
                  </a:extLst>
                </a:gridCol>
                <a:gridCol w="2080466">
                  <a:extLst>
                    <a:ext uri="{9D8B030D-6E8A-4147-A177-3AD203B41FA5}">
                      <a16:colId xmlns:a16="http://schemas.microsoft.com/office/drawing/2014/main" val="2755968100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807775849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3916560025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792323994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806609964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1671940697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338785881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1793566133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2604894780"/>
                    </a:ext>
                  </a:extLst>
                </a:gridCol>
                <a:gridCol w="515048">
                  <a:extLst>
                    <a:ext uri="{9D8B030D-6E8A-4147-A177-3AD203B41FA5}">
                      <a16:colId xmlns:a16="http://schemas.microsoft.com/office/drawing/2014/main" val="954610504"/>
                    </a:ext>
                  </a:extLst>
                </a:gridCol>
              </a:tblGrid>
              <a:tr h="397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추진 사항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12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월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월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2698632"/>
                  </a:ext>
                </a:extLst>
              </a:tr>
              <a:tr h="3973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사전 조사 및 요구사항 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사전조사 및 요구사항 분석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794903"/>
                  </a:ext>
                </a:extLst>
              </a:tr>
              <a:tr h="397359">
                <a:tc rowSpan="4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시스템 설계 및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상세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데이터 학습에 사용될 알고리즘 선정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721893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웹 구조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48077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모바일 앱 구조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61818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DB </a:t>
                      </a:r>
                      <a:r>
                        <a:rPr lang="ko-KR" altLang="en-US" sz="1200" dirty="0"/>
                        <a:t>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327301"/>
                  </a:ext>
                </a:extLst>
              </a:tr>
              <a:tr h="397359">
                <a:tc rowSpan="4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데이터 수집 및 딥러닝 구현</a:t>
                      </a:r>
                    </a:p>
                  </a:txBody>
                  <a:tcP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결함이 있는 </a:t>
                      </a:r>
                      <a:r>
                        <a:rPr lang="en-US" altLang="ko-KR" sz="1200" dirty="0"/>
                        <a:t>CFRP </a:t>
                      </a:r>
                      <a:r>
                        <a:rPr lang="ko-KR" altLang="en-US" sz="1200" dirty="0"/>
                        <a:t>소재의 이미지 데이터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86711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데이터 </a:t>
                      </a:r>
                      <a:r>
                        <a:rPr lang="ko-KR" altLang="en-US" sz="1200" dirty="0" err="1"/>
                        <a:t>라벨링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598480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/>
                        <a:t>라벨링된</a:t>
                      </a:r>
                      <a:r>
                        <a:rPr lang="ko-KR" altLang="en-US" sz="1200" dirty="0"/>
                        <a:t> 데이터를 기반으로 학습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91643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결함 검출 정확도 향상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406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0854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일정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393DE13D-C589-4B4D-9D52-7D4D2FF17E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993487"/>
              </p:ext>
            </p:extLst>
          </p:nvPr>
        </p:nvGraphicFramePr>
        <p:xfrm>
          <a:off x="647569" y="1412776"/>
          <a:ext cx="7848864" cy="3032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3306903412"/>
                    </a:ext>
                  </a:extLst>
                </a:gridCol>
                <a:gridCol w="1980215">
                  <a:extLst>
                    <a:ext uri="{9D8B030D-6E8A-4147-A177-3AD203B41FA5}">
                      <a16:colId xmlns:a16="http://schemas.microsoft.com/office/drawing/2014/main" val="2755968100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807775849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3916560025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792323994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806609964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1671940697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338785881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1793566133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2604894780"/>
                    </a:ext>
                  </a:extLst>
                </a:gridCol>
                <a:gridCol w="516057">
                  <a:extLst>
                    <a:ext uri="{9D8B030D-6E8A-4147-A177-3AD203B41FA5}">
                      <a16:colId xmlns:a16="http://schemas.microsoft.com/office/drawing/2014/main" val="954610504"/>
                    </a:ext>
                  </a:extLst>
                </a:gridCol>
              </a:tblGrid>
              <a:tr h="3973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항목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추진 사항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12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r>
                        <a:rPr lang="ko-KR" altLang="en-US" sz="1200" dirty="0"/>
                        <a:t>월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r>
                        <a:rPr lang="ko-KR" altLang="en-US" sz="1200" dirty="0"/>
                        <a:t>월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r>
                        <a:rPr lang="ko-KR" altLang="en-US" sz="1200" dirty="0"/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2698632"/>
                  </a:ext>
                </a:extLst>
              </a:tr>
              <a:tr h="397359">
                <a:tc rowSpan="4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시스템 설계 및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상세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모바일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앱 서버 업로드 및 검출 결과 출력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721893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웹 요청에 대한 검출 결과 응답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248077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검출 데이터 관리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618181"/>
                  </a:ext>
                </a:extLst>
              </a:tr>
              <a:tr h="397359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모바일 </a:t>
                      </a:r>
                      <a:r>
                        <a:rPr lang="en-US" altLang="ko-KR" sz="1200" dirty="0"/>
                        <a:t>UI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327301"/>
                  </a:ext>
                </a:extLst>
              </a:tr>
              <a:tr h="5283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테스트</a:t>
                      </a:r>
                    </a:p>
                  </a:txBody>
                  <a:tcP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기능 단위 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6867111"/>
                  </a:ext>
                </a:extLst>
              </a:tr>
              <a:tr h="3973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문서화</a:t>
                      </a:r>
                    </a:p>
                  </a:txBody>
                  <a:tcP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최종 보고서 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solidFill>
                      <a:srgbClr val="FFC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598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345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환경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4B1E386-DC84-4DFF-9DD6-6FC1BEF95F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9712" y="100166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C6E575-4C9D-4054-A29D-DC5A296241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0230" y="104462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DD4BA0E-9F3E-4E51-8088-65122ECE4A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3921" y="104462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32FAC842-B30E-437A-8032-599AA929F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3688" y="324412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925DC219-B5B5-4F76-92A7-A283FBB78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8443" y="324748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14">
            <a:extLst>
              <a:ext uri="{FF2B5EF4-FFF2-40B4-BE49-F238E27FC236}">
                <a16:creationId xmlns:a16="http://schemas.microsoft.com/office/drawing/2014/main" id="{E1A096A4-EFCE-497D-A4FA-8BFB8FBB3D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DD13A1A6-6AA6-495C-B334-93B372A4B8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3502" y="1899019"/>
            <a:ext cx="5253704" cy="137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9A2AC38-66A5-418A-952E-C40B99395F89}"/>
              </a:ext>
            </a:extLst>
          </p:cNvPr>
          <p:cNvGrpSpPr/>
          <p:nvPr/>
        </p:nvGrpSpPr>
        <p:grpSpPr>
          <a:xfrm>
            <a:off x="875521" y="1522687"/>
            <a:ext cx="7080448" cy="4696296"/>
            <a:chOff x="1524000" y="1397000"/>
            <a:chExt cx="6096000" cy="4064000"/>
          </a:xfrm>
        </p:grpSpPr>
        <p:graphicFrame>
          <p:nvGraphicFramePr>
            <p:cNvPr id="3" name="다이어그램 2">
              <a:extLst>
                <a:ext uri="{FF2B5EF4-FFF2-40B4-BE49-F238E27FC236}">
                  <a16:creationId xmlns:a16="http://schemas.microsoft.com/office/drawing/2014/main" id="{BD39ED9B-A8BC-49E2-AC77-25ACEB37A87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90647359"/>
                </p:ext>
              </p:extLst>
            </p:nvPr>
          </p:nvGraphicFramePr>
          <p:xfrm>
            <a:off x="1524000" y="1397000"/>
            <a:ext cx="6096000" cy="4064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2049" name="_x47439208">
              <a:extLst>
                <a:ext uri="{FF2B5EF4-FFF2-40B4-BE49-F238E27FC236}">
                  <a16:creationId xmlns:a16="http://schemas.microsoft.com/office/drawing/2014/main" id="{80BDF26C-889D-490C-B73B-3E16A3A0B3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9712" y="1458868"/>
              <a:ext cx="1079500" cy="1155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_x47439688">
              <a:extLst>
                <a:ext uri="{FF2B5EF4-FFF2-40B4-BE49-F238E27FC236}">
                  <a16:creationId xmlns:a16="http://schemas.microsoft.com/office/drawing/2014/main" id="{7246A978-F37E-466F-ABEB-4DAC877A60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06574" y="1544772"/>
              <a:ext cx="1749281" cy="984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3" name="_x47440088">
              <a:extLst>
                <a:ext uri="{FF2B5EF4-FFF2-40B4-BE49-F238E27FC236}">
                  <a16:creationId xmlns:a16="http://schemas.microsoft.com/office/drawing/2014/main" id="{F8BFD8DF-B645-4341-8901-B764D40B20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3921" y="1501820"/>
              <a:ext cx="1543050" cy="1027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5" name="_x47440568">
              <a:extLst>
                <a:ext uri="{FF2B5EF4-FFF2-40B4-BE49-F238E27FC236}">
                  <a16:creationId xmlns:a16="http://schemas.microsoft.com/office/drawing/2014/main" id="{A4530DCF-5E81-4904-ADCE-7CAF1E7DE1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83904" y="3645023"/>
              <a:ext cx="1541463" cy="1027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9" name="_x47440088">
              <a:extLst>
                <a:ext uri="{FF2B5EF4-FFF2-40B4-BE49-F238E27FC236}">
                  <a16:creationId xmlns:a16="http://schemas.microsoft.com/office/drawing/2014/main" id="{A2485F5D-FD4E-46BD-9332-97A59C445A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8443" y="3645024"/>
              <a:ext cx="1027113" cy="1027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3" name="_x47440088">
              <a:extLst>
                <a:ext uri="{FF2B5EF4-FFF2-40B4-BE49-F238E27FC236}">
                  <a16:creationId xmlns:a16="http://schemas.microsoft.com/office/drawing/2014/main" id="{0C8C8BF1-3445-4518-BFA2-CEEE2555E4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4990" y="3708048"/>
              <a:ext cx="1474125" cy="7744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72938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내용</a:t>
            </a: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B81E17BA-96C6-43A8-B09F-461E979386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3942257"/>
              </p:ext>
            </p:extLst>
          </p:nvPr>
        </p:nvGraphicFramePr>
        <p:xfrm>
          <a:off x="251520" y="1484784"/>
          <a:ext cx="3048000" cy="1095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1242E1D-88D9-4B51-8A46-B4FD428E9864}"/>
              </a:ext>
            </a:extLst>
          </p:cNvPr>
          <p:cNvSpPr txBox="1"/>
          <p:nvPr/>
        </p:nvSpPr>
        <p:spPr>
          <a:xfrm>
            <a:off x="1211490" y="1848066"/>
            <a:ext cx="170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개발환경 구축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859EAC2-27AE-42A0-A727-3CC33FB98236}"/>
              </a:ext>
            </a:extLst>
          </p:cNvPr>
          <p:cNvSpPr/>
          <p:nvPr/>
        </p:nvSpPr>
        <p:spPr>
          <a:xfrm>
            <a:off x="3548296" y="1511493"/>
            <a:ext cx="4768119" cy="312479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98367E-5F6E-4788-8872-A41A8FA7839A}"/>
              </a:ext>
            </a:extLst>
          </p:cNvPr>
          <p:cNvSpPr txBox="1"/>
          <p:nvPr/>
        </p:nvSpPr>
        <p:spPr>
          <a:xfrm>
            <a:off x="3563889" y="1489858"/>
            <a:ext cx="475252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※ </a:t>
            </a:r>
            <a:r>
              <a:rPr lang="ko-KR" altLang="en-US" sz="2000" dirty="0">
                <a:solidFill>
                  <a:schemeClr val="bg1"/>
                </a:solidFill>
              </a:rPr>
              <a:t>이미지 라벨링과 </a:t>
            </a:r>
            <a:r>
              <a:rPr lang="en-US" altLang="ko-KR" sz="2000" dirty="0">
                <a:solidFill>
                  <a:schemeClr val="bg1"/>
                </a:solidFill>
              </a:rPr>
              <a:t>GPU</a:t>
            </a:r>
            <a:r>
              <a:rPr lang="ko-KR" altLang="en-US" sz="2000" dirty="0">
                <a:solidFill>
                  <a:schemeClr val="bg1"/>
                </a:solidFill>
              </a:rPr>
              <a:t>사용을 통한 학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   </a:t>
            </a:r>
            <a:r>
              <a:rPr lang="ko-KR" altLang="en-US" sz="2000" dirty="0">
                <a:solidFill>
                  <a:schemeClr val="bg1"/>
                </a:solidFill>
              </a:rPr>
              <a:t>습속도 증진위한 개발환경</a:t>
            </a:r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ko-KR" altLang="en-US" sz="1000" dirty="0">
                <a:solidFill>
                  <a:schemeClr val="bg1"/>
                </a:solidFill>
              </a:rPr>
              <a:t>●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Anaconda3, Python(3.5v</a:t>
            </a:r>
            <a:r>
              <a:rPr lang="ko-KR" altLang="en-US" dirty="0">
                <a:solidFill>
                  <a:schemeClr val="bg1"/>
                </a:solidFill>
              </a:rPr>
              <a:t>이상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1000" dirty="0">
                <a:solidFill>
                  <a:schemeClr val="bg1"/>
                </a:solidFill>
              </a:rPr>
              <a:t>●</a:t>
            </a:r>
            <a:r>
              <a:rPr lang="ko-KR" altLang="en-US" sz="1800" dirty="0">
                <a:solidFill>
                  <a:schemeClr val="bg1"/>
                </a:solidFill>
              </a:rPr>
              <a:t> </a:t>
            </a:r>
            <a:r>
              <a:rPr lang="en-US" altLang="ko-KR" sz="1800" dirty="0" err="1">
                <a:solidFill>
                  <a:schemeClr val="bg1"/>
                </a:solidFill>
              </a:rPr>
              <a:t>Pytorch</a:t>
            </a:r>
            <a:endParaRPr lang="en-US" altLang="ko-KR" sz="1800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1000" dirty="0">
                <a:solidFill>
                  <a:schemeClr val="bg1"/>
                </a:solidFill>
              </a:rPr>
              <a:t>●</a:t>
            </a:r>
            <a:r>
              <a:rPr lang="en-US" altLang="ko-KR" sz="1800" dirty="0">
                <a:solidFill>
                  <a:schemeClr val="bg1"/>
                </a:solidFill>
              </a:rPr>
              <a:t> CUDA 9.0 version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sz="1000" dirty="0">
                <a:solidFill>
                  <a:schemeClr val="bg1"/>
                </a:solidFill>
              </a:rPr>
              <a:t>●</a:t>
            </a:r>
            <a:r>
              <a:rPr lang="en-US" altLang="ko-KR" sz="1800" dirty="0">
                <a:solidFill>
                  <a:schemeClr val="bg1"/>
                </a:solidFill>
              </a:rPr>
              <a:t> OpenCV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462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251521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내용</a:t>
            </a: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B81E17BA-96C6-43A8-B09F-461E979386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7530928"/>
              </p:ext>
            </p:extLst>
          </p:nvPr>
        </p:nvGraphicFramePr>
        <p:xfrm>
          <a:off x="395537" y="1484784"/>
          <a:ext cx="3048000" cy="1095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1242E1D-88D9-4B51-8A46-B4FD428E9864}"/>
              </a:ext>
            </a:extLst>
          </p:cNvPr>
          <p:cNvSpPr txBox="1"/>
          <p:nvPr/>
        </p:nvSpPr>
        <p:spPr>
          <a:xfrm>
            <a:off x="1355507" y="1848066"/>
            <a:ext cx="170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Labeling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095F5B-2947-485B-B874-639E21248B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08" y="2756822"/>
            <a:ext cx="7964923" cy="387653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782676E6-6692-49E2-A957-6EEE72A7A088}"/>
              </a:ext>
            </a:extLst>
          </p:cNvPr>
          <p:cNvSpPr/>
          <p:nvPr/>
        </p:nvSpPr>
        <p:spPr>
          <a:xfrm>
            <a:off x="3692313" y="1511493"/>
            <a:ext cx="4768119" cy="9986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C4268C-BE7F-4DAB-AF2B-4D329CD8AF19}"/>
              </a:ext>
            </a:extLst>
          </p:cNvPr>
          <p:cNvSpPr txBox="1"/>
          <p:nvPr/>
        </p:nvSpPr>
        <p:spPr>
          <a:xfrm>
            <a:off x="3707906" y="1687635"/>
            <a:ext cx="4752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chemeClr val="bg1"/>
                </a:solidFill>
              </a:rPr>
              <a:t>● </a:t>
            </a:r>
            <a:r>
              <a:rPr lang="ko-KR" altLang="en-US" dirty="0">
                <a:solidFill>
                  <a:schemeClr val="bg1"/>
                </a:solidFill>
              </a:rPr>
              <a:t>객체에 마우스 드래그를 하여 박스처리를 하고 박스처리 된 객체의 좌표를 저장한다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084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251521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내용</a:t>
            </a:r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B81E17BA-96C6-43A8-B09F-461E979386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993399"/>
              </p:ext>
            </p:extLst>
          </p:nvPr>
        </p:nvGraphicFramePr>
        <p:xfrm>
          <a:off x="395537" y="1484784"/>
          <a:ext cx="3048000" cy="1095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1242E1D-88D9-4B51-8A46-B4FD428E9864}"/>
              </a:ext>
            </a:extLst>
          </p:cNvPr>
          <p:cNvSpPr txBox="1"/>
          <p:nvPr/>
        </p:nvSpPr>
        <p:spPr>
          <a:xfrm>
            <a:off x="1355507" y="1848066"/>
            <a:ext cx="170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Training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82676E6-6692-49E2-A957-6EEE72A7A088}"/>
              </a:ext>
            </a:extLst>
          </p:cNvPr>
          <p:cNvSpPr/>
          <p:nvPr/>
        </p:nvSpPr>
        <p:spPr>
          <a:xfrm>
            <a:off x="3692313" y="1511493"/>
            <a:ext cx="5153395" cy="170148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C4268C-BE7F-4DAB-AF2B-4D329CD8AF19}"/>
              </a:ext>
            </a:extLst>
          </p:cNvPr>
          <p:cNvSpPr txBox="1"/>
          <p:nvPr/>
        </p:nvSpPr>
        <p:spPr>
          <a:xfrm>
            <a:off x="3707905" y="1687635"/>
            <a:ext cx="5040557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chemeClr val="bg1"/>
                </a:solidFill>
              </a:rPr>
              <a:t>● </a:t>
            </a:r>
            <a:r>
              <a:rPr lang="en-US" altLang="ko-KR" dirty="0">
                <a:solidFill>
                  <a:schemeClr val="bg1"/>
                </a:solidFill>
              </a:rPr>
              <a:t>Step2</a:t>
            </a:r>
            <a:r>
              <a:rPr lang="ko-KR" altLang="en-US" dirty="0">
                <a:solidFill>
                  <a:schemeClr val="bg1"/>
                </a:solidFill>
              </a:rPr>
              <a:t>에서 </a:t>
            </a:r>
            <a:r>
              <a:rPr lang="ko-KR" altLang="en-US" dirty="0" err="1">
                <a:solidFill>
                  <a:schemeClr val="bg1"/>
                </a:solidFill>
              </a:rPr>
              <a:t>라벨링한</a:t>
            </a:r>
            <a:r>
              <a:rPr lang="ko-KR" altLang="en-US" dirty="0">
                <a:solidFill>
                  <a:schemeClr val="bg1"/>
                </a:solidFill>
              </a:rPr>
              <a:t> 좌표들을 </a:t>
            </a:r>
            <a:r>
              <a:rPr lang="en-US" altLang="ko-KR" dirty="0">
                <a:solidFill>
                  <a:schemeClr val="bg1"/>
                </a:solidFill>
              </a:rPr>
              <a:t>YOLOv5</a:t>
            </a:r>
            <a:r>
              <a:rPr lang="ko-KR" altLang="en-US" dirty="0" err="1">
                <a:solidFill>
                  <a:schemeClr val="bg1"/>
                </a:solidFill>
              </a:rPr>
              <a:t>알고리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</a:t>
            </a:r>
            <a:r>
              <a:rPr lang="ko-KR" altLang="en-US" dirty="0">
                <a:solidFill>
                  <a:schemeClr val="bg1"/>
                </a:solidFill>
              </a:rPr>
              <a:t>즘의 파라미터로 전달 해 준다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sz="1050" dirty="0">
              <a:solidFill>
                <a:schemeClr val="bg1"/>
              </a:solidFill>
            </a:endParaRPr>
          </a:p>
          <a:p>
            <a:r>
              <a:rPr lang="ko-KR" altLang="en-US" sz="1050" dirty="0">
                <a:solidFill>
                  <a:schemeClr val="bg1"/>
                </a:solidFill>
              </a:rPr>
              <a:t>● </a:t>
            </a:r>
            <a:r>
              <a:rPr lang="ko-KR" altLang="en-US" dirty="0">
                <a:solidFill>
                  <a:schemeClr val="bg1"/>
                </a:solidFill>
              </a:rPr>
              <a:t>현재 보유하고 있는 데이터의 일부인 약 </a:t>
            </a:r>
            <a:r>
              <a:rPr lang="en-US" altLang="ko-KR" dirty="0">
                <a:solidFill>
                  <a:schemeClr val="bg1"/>
                </a:solidFill>
              </a:rPr>
              <a:t>500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  </a:t>
            </a:r>
            <a:r>
              <a:rPr lang="ko-KR" altLang="en-US" dirty="0">
                <a:solidFill>
                  <a:schemeClr val="bg1"/>
                </a:solidFill>
              </a:rPr>
              <a:t>장 가량의 이미지를 학습시켰다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79D8BC-333D-44C7-B8D6-461C084093C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75" y="3562697"/>
            <a:ext cx="3899925" cy="29249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C53E4AD-C836-4D80-85C7-3D532D1FB06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400" y="3581098"/>
            <a:ext cx="3899925" cy="292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16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문제 및 해결방안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DE76AF9A-5DA5-4A39-8D06-33791E745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2374626"/>
              </p:ext>
            </p:extLst>
          </p:nvPr>
        </p:nvGraphicFramePr>
        <p:xfrm>
          <a:off x="1524000" y="181327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26675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문제 및 해결방안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DE76AF9A-5DA5-4A39-8D06-33791E745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4909704"/>
              </p:ext>
            </p:extLst>
          </p:nvPr>
        </p:nvGraphicFramePr>
        <p:xfrm>
          <a:off x="395536" y="1338153"/>
          <a:ext cx="8064896" cy="512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35797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시험 시나리오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711D62-E116-4C4A-857C-1F8DEC985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856" y="1734983"/>
            <a:ext cx="7164288" cy="417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26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7235" y="448422"/>
            <a:ext cx="61926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-150" dirty="0">
                <a:solidFill>
                  <a:schemeClr val="bg1"/>
                </a:solidFill>
              </a:rPr>
              <a:t>목차</a:t>
            </a:r>
            <a:endParaRPr lang="en-US" altLang="ko-KR" sz="4400" b="1" spc="-150" dirty="0">
              <a:solidFill>
                <a:schemeClr val="bg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251520" y="1268760"/>
            <a:ext cx="2520280" cy="504056"/>
            <a:chOff x="1835696" y="2060848"/>
            <a:chExt cx="2520280" cy="504056"/>
          </a:xfrm>
        </p:grpSpPr>
        <p:sp>
          <p:nvSpPr>
            <p:cNvPr id="6" name="직사각형 5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539552" y="1268760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150" dirty="0">
                <a:solidFill>
                  <a:schemeClr val="tx2"/>
                </a:solidFill>
              </a:rPr>
              <a:t>CONTENTS</a:t>
            </a:r>
            <a:endParaRPr lang="ko-KR" altLang="en-US" sz="2800" b="1" spc="-150" dirty="0">
              <a:solidFill>
                <a:schemeClr val="tx2"/>
              </a:solidFill>
            </a:endParaRPr>
          </a:p>
        </p:txBody>
      </p:sp>
      <p:cxnSp>
        <p:nvCxnSpPr>
          <p:cNvPr id="12" name="직선 연결선 11"/>
          <p:cNvCxnSpPr>
            <a:cxnSpLocks/>
          </p:cNvCxnSpPr>
          <p:nvPr/>
        </p:nvCxnSpPr>
        <p:spPr>
          <a:xfrm>
            <a:off x="1475656" y="1772816"/>
            <a:ext cx="6192688" cy="468052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순서도: 논리합 13"/>
          <p:cNvSpPr/>
          <p:nvPr/>
        </p:nvSpPr>
        <p:spPr>
          <a:xfrm>
            <a:off x="2051720" y="2129986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339752" y="2052716"/>
            <a:ext cx="37444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spc="-150" dirty="0">
                <a:solidFill>
                  <a:schemeClr val="bg1"/>
                </a:solidFill>
              </a:rPr>
              <a:t>서론</a:t>
            </a:r>
            <a:endParaRPr lang="ko-KR" altLang="en-US" sz="2000" b="1" spc="-150" dirty="0">
              <a:solidFill>
                <a:schemeClr val="bg1"/>
              </a:solidFill>
            </a:endParaRPr>
          </a:p>
        </p:txBody>
      </p:sp>
      <p:sp>
        <p:nvSpPr>
          <p:cNvPr id="21" name="순서도: 논리합 20">
            <a:extLst>
              <a:ext uri="{FF2B5EF4-FFF2-40B4-BE49-F238E27FC236}">
                <a16:creationId xmlns:a16="http://schemas.microsoft.com/office/drawing/2014/main" id="{7F89BD88-0785-4D54-9FA1-7BC137D30C35}"/>
              </a:ext>
            </a:extLst>
          </p:cNvPr>
          <p:cNvSpPr/>
          <p:nvPr/>
        </p:nvSpPr>
        <p:spPr>
          <a:xfrm>
            <a:off x="5220072" y="4581128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33761C-FFDA-4DB3-A33A-AF2C28D8D919}"/>
              </a:ext>
            </a:extLst>
          </p:cNvPr>
          <p:cNvSpPr txBox="1"/>
          <p:nvPr/>
        </p:nvSpPr>
        <p:spPr>
          <a:xfrm>
            <a:off x="4499992" y="4541058"/>
            <a:ext cx="720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bg1"/>
                </a:solidFill>
              </a:rPr>
              <a:t>본론</a:t>
            </a:r>
          </a:p>
        </p:txBody>
      </p:sp>
      <p:sp>
        <p:nvSpPr>
          <p:cNvPr id="32" name="순서도: 논리합 31">
            <a:extLst>
              <a:ext uri="{FF2B5EF4-FFF2-40B4-BE49-F238E27FC236}">
                <a16:creationId xmlns:a16="http://schemas.microsoft.com/office/drawing/2014/main" id="{F994F6EE-083A-4CBC-A1DA-70CC629661B6}"/>
              </a:ext>
            </a:extLst>
          </p:cNvPr>
          <p:cNvSpPr/>
          <p:nvPr/>
        </p:nvSpPr>
        <p:spPr>
          <a:xfrm>
            <a:off x="2627784" y="2609941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5BBE64-FD7B-46FC-B68F-925627C42F77}"/>
              </a:ext>
            </a:extLst>
          </p:cNvPr>
          <p:cNvSpPr txBox="1"/>
          <p:nvPr/>
        </p:nvSpPr>
        <p:spPr>
          <a:xfrm>
            <a:off x="2915816" y="2532671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작품 선정 및 배경 및 필요성</a:t>
            </a:r>
          </a:p>
        </p:txBody>
      </p:sp>
      <p:sp>
        <p:nvSpPr>
          <p:cNvPr id="34" name="순서도: 논리합 33">
            <a:extLst>
              <a:ext uri="{FF2B5EF4-FFF2-40B4-BE49-F238E27FC236}">
                <a16:creationId xmlns:a16="http://schemas.microsoft.com/office/drawing/2014/main" id="{F260AA2E-A43F-4C08-8C15-4CAA3FCC5239}"/>
              </a:ext>
            </a:extLst>
          </p:cNvPr>
          <p:cNvSpPr/>
          <p:nvPr/>
        </p:nvSpPr>
        <p:spPr>
          <a:xfrm>
            <a:off x="2987824" y="2905415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D6DA880-9112-436E-83D4-ABDE924DA6D3}"/>
              </a:ext>
            </a:extLst>
          </p:cNvPr>
          <p:cNvSpPr txBox="1"/>
          <p:nvPr/>
        </p:nvSpPr>
        <p:spPr>
          <a:xfrm>
            <a:off x="3275856" y="285293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기존 연구 </a:t>
            </a:r>
            <a:r>
              <a:rPr lang="en-US" altLang="ko-KR" sz="1600" b="1" spc="-150" dirty="0">
                <a:solidFill>
                  <a:schemeClr val="bg1"/>
                </a:solidFill>
              </a:rPr>
              <a:t>/ </a:t>
            </a:r>
            <a:r>
              <a:rPr lang="ko-KR" altLang="en-US" sz="1600" b="1" spc="-150" dirty="0">
                <a:solidFill>
                  <a:schemeClr val="bg1"/>
                </a:solidFill>
              </a:rPr>
              <a:t>기술동향 분석</a:t>
            </a:r>
          </a:p>
        </p:txBody>
      </p:sp>
      <p:sp>
        <p:nvSpPr>
          <p:cNvPr id="36" name="순서도: 논리합 35">
            <a:extLst>
              <a:ext uri="{FF2B5EF4-FFF2-40B4-BE49-F238E27FC236}">
                <a16:creationId xmlns:a16="http://schemas.microsoft.com/office/drawing/2014/main" id="{B5FF6B9D-9378-46C1-B247-3CC086B7F434}"/>
              </a:ext>
            </a:extLst>
          </p:cNvPr>
          <p:cNvSpPr/>
          <p:nvPr/>
        </p:nvSpPr>
        <p:spPr>
          <a:xfrm>
            <a:off x="3419872" y="3239724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4210AD9-9F34-41ED-B73C-98BE2D2B9791}"/>
              </a:ext>
            </a:extLst>
          </p:cNvPr>
          <p:cNvSpPr txBox="1"/>
          <p:nvPr/>
        </p:nvSpPr>
        <p:spPr>
          <a:xfrm>
            <a:off x="3707904" y="3162454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개발 목표</a:t>
            </a:r>
          </a:p>
        </p:txBody>
      </p:sp>
      <p:sp>
        <p:nvSpPr>
          <p:cNvPr id="38" name="순서도: 논리합 37">
            <a:extLst>
              <a:ext uri="{FF2B5EF4-FFF2-40B4-BE49-F238E27FC236}">
                <a16:creationId xmlns:a16="http://schemas.microsoft.com/office/drawing/2014/main" id="{A6BB5DE2-8589-4BF0-BE61-3B3079F8E973}"/>
              </a:ext>
            </a:extLst>
          </p:cNvPr>
          <p:cNvSpPr/>
          <p:nvPr/>
        </p:nvSpPr>
        <p:spPr>
          <a:xfrm>
            <a:off x="3851920" y="3527756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A8689E-774B-47F6-BF84-11C83A924FA7}"/>
              </a:ext>
            </a:extLst>
          </p:cNvPr>
          <p:cNvSpPr txBox="1"/>
          <p:nvPr/>
        </p:nvSpPr>
        <p:spPr>
          <a:xfrm>
            <a:off x="4139952" y="345048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팀 역할 분담</a:t>
            </a:r>
          </a:p>
        </p:txBody>
      </p:sp>
      <p:sp>
        <p:nvSpPr>
          <p:cNvPr id="40" name="순서도: 논리합 39">
            <a:extLst>
              <a:ext uri="{FF2B5EF4-FFF2-40B4-BE49-F238E27FC236}">
                <a16:creationId xmlns:a16="http://schemas.microsoft.com/office/drawing/2014/main" id="{E4C22564-B9E9-4089-B34D-2EC6C9D03F93}"/>
              </a:ext>
            </a:extLst>
          </p:cNvPr>
          <p:cNvSpPr/>
          <p:nvPr/>
        </p:nvSpPr>
        <p:spPr>
          <a:xfrm>
            <a:off x="4283968" y="3887796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3AE64A-E94D-4E86-BC38-DA789581837C}"/>
              </a:ext>
            </a:extLst>
          </p:cNvPr>
          <p:cNvSpPr txBox="1"/>
          <p:nvPr/>
        </p:nvSpPr>
        <p:spPr>
          <a:xfrm>
            <a:off x="4572000" y="3810526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개발 일정</a:t>
            </a:r>
          </a:p>
        </p:txBody>
      </p:sp>
      <p:sp>
        <p:nvSpPr>
          <p:cNvPr id="42" name="순서도: 논리합 41">
            <a:extLst>
              <a:ext uri="{FF2B5EF4-FFF2-40B4-BE49-F238E27FC236}">
                <a16:creationId xmlns:a16="http://schemas.microsoft.com/office/drawing/2014/main" id="{3B419C3F-2787-4BA3-AB2C-F4C2218B6B88}"/>
              </a:ext>
            </a:extLst>
          </p:cNvPr>
          <p:cNvSpPr/>
          <p:nvPr/>
        </p:nvSpPr>
        <p:spPr>
          <a:xfrm>
            <a:off x="4716016" y="4175828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440FDF-BC5F-4B39-A85A-43C4A6C08C01}"/>
              </a:ext>
            </a:extLst>
          </p:cNvPr>
          <p:cNvSpPr txBox="1"/>
          <p:nvPr/>
        </p:nvSpPr>
        <p:spPr>
          <a:xfrm>
            <a:off x="5004048" y="4098558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개발 환경</a:t>
            </a:r>
          </a:p>
        </p:txBody>
      </p:sp>
      <p:sp>
        <p:nvSpPr>
          <p:cNvPr id="44" name="순서도: 논리합 43">
            <a:extLst>
              <a:ext uri="{FF2B5EF4-FFF2-40B4-BE49-F238E27FC236}">
                <a16:creationId xmlns:a16="http://schemas.microsoft.com/office/drawing/2014/main" id="{AFEEB9C2-965C-4FEB-B5C4-08815BAF6CB4}"/>
              </a:ext>
            </a:extLst>
          </p:cNvPr>
          <p:cNvSpPr/>
          <p:nvPr/>
        </p:nvSpPr>
        <p:spPr>
          <a:xfrm>
            <a:off x="5868144" y="5063215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A5E0DF-17DE-4C51-80C6-7805CCFE3D16}"/>
              </a:ext>
            </a:extLst>
          </p:cNvPr>
          <p:cNvSpPr txBox="1"/>
          <p:nvPr/>
        </p:nvSpPr>
        <p:spPr>
          <a:xfrm>
            <a:off x="4860032" y="5034662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개발 내용</a:t>
            </a:r>
          </a:p>
        </p:txBody>
      </p:sp>
      <p:sp>
        <p:nvSpPr>
          <p:cNvPr id="48" name="순서도: 논리합 47">
            <a:extLst>
              <a:ext uri="{FF2B5EF4-FFF2-40B4-BE49-F238E27FC236}">
                <a16:creationId xmlns:a16="http://schemas.microsoft.com/office/drawing/2014/main" id="{D3299B76-89DC-460E-98FD-A1E2C6A4B268}"/>
              </a:ext>
            </a:extLst>
          </p:cNvPr>
          <p:cNvSpPr/>
          <p:nvPr/>
        </p:nvSpPr>
        <p:spPr>
          <a:xfrm>
            <a:off x="6948264" y="5855303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898CF6F-6439-48BF-9B88-A0E52B9A8F84}"/>
              </a:ext>
            </a:extLst>
          </p:cNvPr>
          <p:cNvSpPr txBox="1"/>
          <p:nvPr/>
        </p:nvSpPr>
        <p:spPr>
          <a:xfrm>
            <a:off x="4788024" y="5394702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문제 및 해결방안</a:t>
            </a:r>
          </a:p>
        </p:txBody>
      </p:sp>
      <p:sp>
        <p:nvSpPr>
          <p:cNvPr id="50" name="순서도: 논리합 49">
            <a:extLst>
              <a:ext uri="{FF2B5EF4-FFF2-40B4-BE49-F238E27FC236}">
                <a16:creationId xmlns:a16="http://schemas.microsoft.com/office/drawing/2014/main" id="{AFC8A10B-CE72-4FAD-A4A5-37E5E8DCF826}"/>
              </a:ext>
            </a:extLst>
          </p:cNvPr>
          <p:cNvSpPr/>
          <p:nvPr/>
        </p:nvSpPr>
        <p:spPr>
          <a:xfrm>
            <a:off x="6372200" y="5445224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B306B8D-45E7-4B32-90DF-9D47FF84A91A}"/>
              </a:ext>
            </a:extLst>
          </p:cNvPr>
          <p:cNvSpPr txBox="1"/>
          <p:nvPr/>
        </p:nvSpPr>
        <p:spPr>
          <a:xfrm>
            <a:off x="5580112" y="5754742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시험 시나리오</a:t>
            </a:r>
          </a:p>
        </p:txBody>
      </p:sp>
      <p:sp>
        <p:nvSpPr>
          <p:cNvPr id="52" name="순서도: 논리합 51">
            <a:extLst>
              <a:ext uri="{FF2B5EF4-FFF2-40B4-BE49-F238E27FC236}">
                <a16:creationId xmlns:a16="http://schemas.microsoft.com/office/drawing/2014/main" id="{54413DCA-DB8A-4A83-9632-FDED4A8341A5}"/>
              </a:ext>
            </a:extLst>
          </p:cNvPr>
          <p:cNvSpPr/>
          <p:nvPr/>
        </p:nvSpPr>
        <p:spPr>
          <a:xfrm>
            <a:off x="7380312" y="6251304"/>
            <a:ext cx="144016" cy="165985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E838A46-9B21-439D-8135-FF739E32E32A}"/>
              </a:ext>
            </a:extLst>
          </p:cNvPr>
          <p:cNvSpPr txBox="1"/>
          <p:nvPr/>
        </p:nvSpPr>
        <p:spPr>
          <a:xfrm>
            <a:off x="6372200" y="6186790"/>
            <a:ext cx="37444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bg1"/>
                </a:solidFill>
              </a:rPr>
              <a:t>상세 설계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21" grpId="0" animBg="1"/>
      <p:bldP spid="23" grpId="0"/>
      <p:bldP spid="32" grpId="0" animBg="1"/>
      <p:bldP spid="33" grpId="0"/>
      <p:bldP spid="34" grpId="0" animBg="1"/>
      <p:bldP spid="35" grpId="0"/>
      <p:bldP spid="36" grpId="0" animBg="1"/>
      <p:bldP spid="37" grpId="0"/>
      <p:bldP spid="38" grpId="0" animBg="1"/>
      <p:bldP spid="39" grpId="0"/>
      <p:bldP spid="40" grpId="0" animBg="1"/>
      <p:bldP spid="41" grpId="0"/>
      <p:bldP spid="42" grpId="0" animBg="1"/>
      <p:bldP spid="43" grpId="0"/>
      <p:bldP spid="44" grpId="0" animBg="1"/>
      <p:bldP spid="45" grpId="0"/>
      <p:bldP spid="48" grpId="0" animBg="1"/>
      <p:bldP spid="49" grpId="0"/>
      <p:bldP spid="50" grpId="0" animBg="1"/>
      <p:bldP spid="51" grpId="0"/>
      <p:bldP spid="52" grpId="0" animBg="1"/>
      <p:bldP spid="5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5863958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6079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상세 설계</a:t>
            </a:r>
            <a:r>
              <a:rPr lang="en-US" altLang="ko-KR" sz="2800" b="1" dirty="0">
                <a:solidFill>
                  <a:schemeClr val="tx2"/>
                </a:solidFill>
              </a:rPr>
              <a:t> – </a:t>
            </a:r>
            <a:r>
              <a:rPr lang="ko-KR" altLang="en-US" sz="2800" b="1" dirty="0">
                <a:solidFill>
                  <a:schemeClr val="tx2"/>
                </a:solidFill>
              </a:rPr>
              <a:t>웹 </a:t>
            </a:r>
            <a:r>
              <a:rPr lang="ko-KR" altLang="en-US" sz="2800" b="1" dirty="0" err="1">
                <a:solidFill>
                  <a:schemeClr val="tx2"/>
                </a:solidFill>
              </a:rPr>
              <a:t>시퀸스</a:t>
            </a:r>
            <a:r>
              <a:rPr lang="ko-KR" altLang="en-US" sz="2800" b="1" dirty="0">
                <a:solidFill>
                  <a:schemeClr val="tx2"/>
                </a:solidFill>
              </a:rPr>
              <a:t> 다이어그램</a:t>
            </a:r>
          </a:p>
        </p:txBody>
      </p:sp>
      <p:pic>
        <p:nvPicPr>
          <p:cNvPr id="1025" name="_x230646336">
            <a:extLst>
              <a:ext uri="{FF2B5EF4-FFF2-40B4-BE49-F238E27FC236}">
                <a16:creationId xmlns:a16="http://schemas.microsoft.com/office/drawing/2014/main" id="{52B598D6-F812-4B2E-A6CB-20CB4E856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945" y="1311444"/>
            <a:ext cx="7232110" cy="3455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3B12556-91C1-40B3-A10E-427F31F6A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693054"/>
              </p:ext>
            </p:extLst>
          </p:nvPr>
        </p:nvGraphicFramePr>
        <p:xfrm>
          <a:off x="955944" y="4858442"/>
          <a:ext cx="7232109" cy="1882923"/>
        </p:xfrm>
        <a:graphic>
          <a:graphicData uri="http://schemas.openxmlformats.org/drawingml/2006/table">
            <a:tbl>
              <a:tblPr/>
              <a:tblGrid>
                <a:gridCol w="1128067">
                  <a:extLst>
                    <a:ext uri="{9D8B030D-6E8A-4147-A177-3AD203B41FA5}">
                      <a16:colId xmlns:a16="http://schemas.microsoft.com/office/drawing/2014/main" val="1904658058"/>
                    </a:ext>
                  </a:extLst>
                </a:gridCol>
                <a:gridCol w="6104042">
                  <a:extLst>
                    <a:ext uri="{9D8B030D-6E8A-4147-A177-3AD203B41FA5}">
                      <a16:colId xmlns:a16="http://schemas.microsoft.com/office/drawing/2014/main" val="565513430"/>
                    </a:ext>
                  </a:extLst>
                </a:gridCol>
              </a:tblGrid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순서</a:t>
                      </a:r>
                      <a:endParaRPr lang="ko-KR" altLang="en-US" sz="10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내용</a:t>
                      </a:r>
                      <a:endParaRPr lang="ko-KR" altLang="en-US" sz="10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58652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웹 페이지에서 이미지를 업로드 받아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서버로 결함 분석을 요청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6063769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요청을 받은 서버는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웹에서의 요청을 수행하기 위해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으로 전달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2116206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에서 요청과 함께 전달된 이미지를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분석을 위해 프로그램으로 전달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137175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4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가공 결함 검출 결과를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으로 응답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9397175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결함 검출 결과 요구에 대한 응답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5273998"/>
                  </a:ext>
                </a:extLst>
              </a:tr>
              <a:tr h="2689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서버는 결함 결과를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Web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으로 응답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1779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8606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5863958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6079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상세 설계</a:t>
            </a:r>
            <a:r>
              <a:rPr lang="en-US" altLang="ko-KR" sz="2800" b="1" dirty="0">
                <a:solidFill>
                  <a:schemeClr val="tx2"/>
                </a:solidFill>
              </a:rPr>
              <a:t> – </a:t>
            </a:r>
            <a:r>
              <a:rPr lang="ko-KR" altLang="en-US" sz="2800" b="1" dirty="0">
                <a:solidFill>
                  <a:schemeClr val="tx2"/>
                </a:solidFill>
              </a:rPr>
              <a:t>앱 </a:t>
            </a:r>
            <a:r>
              <a:rPr lang="ko-KR" altLang="en-US" sz="2800" b="1" dirty="0" err="1">
                <a:solidFill>
                  <a:schemeClr val="tx2"/>
                </a:solidFill>
              </a:rPr>
              <a:t>시퀸스</a:t>
            </a:r>
            <a:r>
              <a:rPr lang="ko-KR" altLang="en-US" sz="2800" b="1" dirty="0">
                <a:solidFill>
                  <a:schemeClr val="tx2"/>
                </a:solidFill>
              </a:rPr>
              <a:t> 다이어그램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153BCA-B06C-4B70-86DD-D9B43BD592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504" y="749424"/>
            <a:ext cx="13175260" cy="506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228432952">
            <a:extLst>
              <a:ext uri="{FF2B5EF4-FFF2-40B4-BE49-F238E27FC236}">
                <a16:creationId xmlns:a16="http://schemas.microsoft.com/office/drawing/2014/main" id="{090ADBAC-35A4-4521-BC67-C743E1769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009" y="1206625"/>
            <a:ext cx="6079982" cy="3232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80E06C5-2936-4341-AF43-21867BAAF1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6868635"/>
              </p:ext>
            </p:extLst>
          </p:nvPr>
        </p:nvGraphicFramePr>
        <p:xfrm>
          <a:off x="1043716" y="4488262"/>
          <a:ext cx="7056567" cy="2173301"/>
        </p:xfrm>
        <a:graphic>
          <a:graphicData uri="http://schemas.openxmlformats.org/drawingml/2006/table">
            <a:tbl>
              <a:tblPr/>
              <a:tblGrid>
                <a:gridCol w="1100686">
                  <a:extLst>
                    <a:ext uri="{9D8B030D-6E8A-4147-A177-3AD203B41FA5}">
                      <a16:colId xmlns:a16="http://schemas.microsoft.com/office/drawing/2014/main" val="2628789725"/>
                    </a:ext>
                  </a:extLst>
                </a:gridCol>
                <a:gridCol w="5955881">
                  <a:extLst>
                    <a:ext uri="{9D8B030D-6E8A-4147-A177-3AD203B41FA5}">
                      <a16:colId xmlns:a16="http://schemas.microsoft.com/office/drawing/2014/main" val="2424169309"/>
                    </a:ext>
                  </a:extLst>
                </a:gridCol>
              </a:tblGrid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순서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내용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605969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endParaRPr 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모바일 앱의 카메라를 이용해 결함 검출 대상을 촬영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15815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모바일 앱에서 웹 서버로 이미지를 전송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3737547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서버는 결함 검출 프로그램을 실행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379067"/>
                  </a:ext>
                </a:extLst>
              </a:tr>
              <a:tr h="45174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4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이미지에 결함 여부를 확인해 결함이 있다면 결함 부분에 </a:t>
                      </a:r>
                      <a:r>
                        <a:rPr lang="ko-KR" altLang="en-US" sz="1000" kern="0" spc="0" dirty="0" err="1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바운더리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 박스를 만들어 새로운 이미지를 생성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40381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결함 검출 프로그램의 결과 이미지를 서버에 저장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481409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서버는 결과 데이터를 데이터베이스에 저장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253733"/>
                  </a:ext>
                </a:extLst>
              </a:tr>
              <a:tr h="2268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7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결함이 검출된 이미지와 검출 결과 데이터를 모바일에 응답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526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2234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02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5863958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6079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상세 설계</a:t>
            </a:r>
            <a:r>
              <a:rPr lang="en-US" altLang="ko-KR" sz="2800" b="1" dirty="0">
                <a:solidFill>
                  <a:schemeClr val="tx2"/>
                </a:solidFill>
              </a:rPr>
              <a:t> – </a:t>
            </a:r>
            <a:r>
              <a:rPr lang="ko-KR" altLang="en-US" sz="2800" b="1" dirty="0">
                <a:solidFill>
                  <a:schemeClr val="tx2"/>
                </a:solidFill>
              </a:rPr>
              <a:t>앱 </a:t>
            </a:r>
            <a:r>
              <a:rPr lang="ko-KR" altLang="en-US" sz="2800" b="1" dirty="0" err="1">
                <a:solidFill>
                  <a:schemeClr val="tx2"/>
                </a:solidFill>
              </a:rPr>
              <a:t>시퀸스</a:t>
            </a:r>
            <a:r>
              <a:rPr lang="ko-KR" altLang="en-US" sz="2800" b="1" dirty="0">
                <a:solidFill>
                  <a:schemeClr val="tx2"/>
                </a:solidFill>
              </a:rPr>
              <a:t> 다이어그램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153BCA-B06C-4B70-86DD-D9B43BD592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504" y="749424"/>
            <a:ext cx="13175260" cy="506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87D5B53-EB80-4751-985E-525470E84A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79" y="798361"/>
            <a:ext cx="8604248" cy="473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48342512">
            <a:extLst>
              <a:ext uri="{FF2B5EF4-FFF2-40B4-BE49-F238E27FC236}">
                <a16:creationId xmlns:a16="http://schemas.microsoft.com/office/drawing/2014/main" id="{F1B5156A-17FF-48B5-8CF0-7385532E9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179220"/>
            <a:ext cx="5361333" cy="455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27782A6-460B-4B84-B3C6-32E8153E5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839050"/>
              </p:ext>
            </p:extLst>
          </p:nvPr>
        </p:nvGraphicFramePr>
        <p:xfrm>
          <a:off x="5436096" y="1206625"/>
          <a:ext cx="3654991" cy="5436291"/>
        </p:xfrm>
        <a:graphic>
          <a:graphicData uri="http://schemas.openxmlformats.org/drawingml/2006/table">
            <a:tbl>
              <a:tblPr/>
              <a:tblGrid>
                <a:gridCol w="742689">
                  <a:extLst>
                    <a:ext uri="{9D8B030D-6E8A-4147-A177-3AD203B41FA5}">
                      <a16:colId xmlns:a16="http://schemas.microsoft.com/office/drawing/2014/main" val="1048323150"/>
                    </a:ext>
                  </a:extLst>
                </a:gridCol>
                <a:gridCol w="2912302">
                  <a:extLst>
                    <a:ext uri="{9D8B030D-6E8A-4147-A177-3AD203B41FA5}">
                      <a16:colId xmlns:a16="http://schemas.microsoft.com/office/drawing/2014/main" val="4291042035"/>
                    </a:ext>
                  </a:extLst>
                </a:gridCol>
              </a:tblGrid>
              <a:tr h="2205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항목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내용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8212897"/>
                  </a:ext>
                </a:extLst>
              </a:tr>
              <a:tr h="4392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웹 페이지 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Apache Tomcat 9.0 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서버에서 사용자에게 제공할 </a:t>
                      </a: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JSP 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페이지 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0181268"/>
                  </a:ext>
                </a:extLst>
              </a:tr>
              <a:tr h="65790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앱 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Android Studio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를 통해 사용자가 이미지를 송신하고 수신받을 애플리케이션 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1245636"/>
                  </a:ext>
                </a:extLst>
              </a:tr>
              <a:tr h="17512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AWS Cloud Service </a:t>
                      </a: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준비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AWS Cloud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에는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와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Deep Learning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가 존재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Tomcat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를 통해 웹 페이지 서비스 제공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Deep Learning Server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를 통해 전송 받은 이미지 결함 검출 후 사용자에게 결과 전송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54052"/>
                  </a:ext>
                </a:extLst>
              </a:tr>
              <a:tr h="8765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딥러닝 알고리즘 검출률 확인 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CNN Model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의 </a:t>
                      </a: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Yolo v5 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알고리즘으로 이미지 결함 검출 후 결함 부분에 </a:t>
                      </a:r>
                      <a:r>
                        <a:rPr lang="en-US" altLang="ko-KR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Boundary Box </a:t>
                      </a:r>
                      <a:r>
                        <a:rPr lang="ko-KR" altLang="en-US" sz="1000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표시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4466612"/>
                  </a:ext>
                </a:extLst>
              </a:tr>
              <a:tr h="131393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결과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CNN Yolo v5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알고리즘을 통한 딥러닝 훈련으로 낮은 </a:t>
                      </a:r>
                      <a:r>
                        <a:rPr lang="ko-KR" altLang="en-US" sz="1000" kern="0" spc="0" dirty="0" err="1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검출률이지만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 </a:t>
                      </a:r>
                      <a:r>
                        <a:rPr lang="ko-KR" altLang="en-US" sz="1000" kern="0" spc="0" dirty="0" err="1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미절삭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 섬유와 박리현상이 정확히 구분됨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342900" marR="0" lvl="0" indent="-34290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l"/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이미지를 송수신하기 위한 애플리케이션 구현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내부 데이터 송수신 로직은 추후에 구현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8034" marB="1803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6376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7511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62821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작품선정 배경 및 필요성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1F529EF-890B-47CD-966F-258BCE2951D3}"/>
              </a:ext>
            </a:extLst>
          </p:cNvPr>
          <p:cNvSpPr/>
          <p:nvPr/>
        </p:nvSpPr>
        <p:spPr>
          <a:xfrm>
            <a:off x="1044112" y="1250667"/>
            <a:ext cx="2895406" cy="26823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저비용</a:t>
            </a:r>
            <a:endParaRPr lang="en-US" altLang="ko-KR" sz="2400" b="1" dirty="0">
              <a:solidFill>
                <a:srgbClr val="212E53"/>
              </a:solidFill>
            </a:endParaRPr>
          </a:p>
          <a:p>
            <a:pPr algn="ctr"/>
            <a:r>
              <a:rPr lang="en-US" altLang="ko-KR" sz="2400" b="1" dirty="0">
                <a:solidFill>
                  <a:srgbClr val="212E53"/>
                </a:solidFill>
              </a:rPr>
              <a:t>CFRP </a:t>
            </a:r>
          </a:p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가공 결함 </a:t>
            </a:r>
            <a:endParaRPr lang="en-US" altLang="ko-KR" sz="2400" b="1" dirty="0">
              <a:solidFill>
                <a:srgbClr val="212E53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검출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36DC806-691F-44E7-A8DB-35BD9C32CBAC}"/>
              </a:ext>
            </a:extLst>
          </p:cNvPr>
          <p:cNvSpPr/>
          <p:nvPr/>
        </p:nvSpPr>
        <p:spPr>
          <a:xfrm>
            <a:off x="5455855" y="1274853"/>
            <a:ext cx="2895406" cy="26823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육안보다 </a:t>
            </a:r>
            <a:endParaRPr lang="en-US" altLang="ko-KR" sz="2400" b="1" dirty="0">
              <a:solidFill>
                <a:srgbClr val="212E53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212E53"/>
                </a:solidFill>
              </a:rPr>
              <a:t>더 빠른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F458EA-6578-4F68-8407-49313464F350}"/>
              </a:ext>
            </a:extLst>
          </p:cNvPr>
          <p:cNvSpPr txBox="1"/>
          <p:nvPr/>
        </p:nvSpPr>
        <p:spPr>
          <a:xfrm>
            <a:off x="198692" y="4008312"/>
            <a:ext cx="4177365" cy="270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항공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우주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 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자동차 등의 산업에 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CFRP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가 떠오르고 있다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CFRP 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소재는 가공이 어려워 결함이 잦게 발생하며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</a:t>
            </a:r>
            <a:r>
              <a:rPr lang="ko-KR" altLang="en-US" sz="1600" kern="0" dirty="0">
                <a:solidFill>
                  <a:schemeClr val="bg1"/>
                </a:solidFill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가공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결함을 검출하는 장비는 매우 고가이기 때문에 규모가 작은 기업에서는 저비용의 결함 검출 방법이 필요하다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endParaRPr lang="ko-KR" altLang="en-US" sz="1600" dirty="0">
              <a:solidFill>
                <a:schemeClr val="bg1"/>
              </a:solidFill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B269F2-D141-4578-A092-2D4239342F06}"/>
              </a:ext>
            </a:extLst>
          </p:cNvPr>
          <p:cNvSpPr txBox="1"/>
          <p:nvPr/>
        </p:nvSpPr>
        <p:spPr>
          <a:xfrm>
            <a:off x="4571999" y="3957242"/>
            <a:ext cx="4393389" cy="2401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육안으로 검사하는 방법은 상대적으로 많은 시간이 필요함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.</a:t>
            </a:r>
            <a:endParaRPr lang="ko-KR" altLang="en-US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가공 후 즉시 카메라를 이용한 결함 검출을 진행한다면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,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육안으로 검출하는 방법보다</a:t>
            </a:r>
            <a:r>
              <a:rPr lang="en-US" altLang="ko-KR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 </a:t>
            </a:r>
            <a:r>
              <a:rPr lang="ko-KR" altLang="en-US" sz="1600" kern="0" spc="0" dirty="0">
                <a:solidFill>
                  <a:schemeClr val="bg1"/>
                </a:solidFill>
                <a:effectLst/>
                <a:latin typeface="함초롬돋움" panose="02030504000101010101" pitchFamily="18" charset="-127"/>
                <a:ea typeface="함초롬돋움" panose="02030504000101010101" pitchFamily="18" charset="-127"/>
                <a:cs typeface="함초롬돋움" panose="02030504000101010101" pitchFamily="18" charset="-127"/>
              </a:rPr>
              <a:t>훨씬 더 빠른 검사 진행이 가능하다</a:t>
            </a:r>
            <a:endParaRPr lang="en-US" altLang="ko-KR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-"/>
            </a:pPr>
            <a:endParaRPr lang="ko-KR" altLang="en-US" sz="1600" kern="0" spc="0" dirty="0">
              <a:solidFill>
                <a:schemeClr val="bg1"/>
              </a:solidFill>
              <a:effectLst/>
              <a:latin typeface="함초롬돋움" panose="02030504000101010101" pitchFamily="18" charset="-127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기존 연구 분석</a:t>
            </a:r>
          </a:p>
        </p:txBody>
      </p:sp>
      <p:graphicFrame>
        <p:nvGraphicFramePr>
          <p:cNvPr id="10" name="다이어그램 9">
            <a:extLst>
              <a:ext uri="{FF2B5EF4-FFF2-40B4-BE49-F238E27FC236}">
                <a16:creationId xmlns:a16="http://schemas.microsoft.com/office/drawing/2014/main" id="{1B67D4F5-8834-4802-A1E8-F01A7838FE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363266"/>
              </p:ext>
            </p:extLst>
          </p:nvPr>
        </p:nvGraphicFramePr>
        <p:xfrm>
          <a:off x="291376" y="1556792"/>
          <a:ext cx="8539163" cy="40420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08934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기술동향 분석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D8C90987-9013-4C05-80CB-42CA9F8980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6894930"/>
              </p:ext>
            </p:extLst>
          </p:nvPr>
        </p:nvGraphicFramePr>
        <p:xfrm>
          <a:off x="-36512" y="1700808"/>
          <a:ext cx="9145016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1895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목표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0578C8A1-964E-4B6C-853F-6C20575229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025995"/>
              </p:ext>
            </p:extLst>
          </p:nvPr>
        </p:nvGraphicFramePr>
        <p:xfrm>
          <a:off x="431540" y="1124743"/>
          <a:ext cx="8280920" cy="5863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92042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개발 목표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0578C8A1-964E-4B6C-853F-6C20575229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2646409"/>
              </p:ext>
            </p:extLst>
          </p:nvPr>
        </p:nvGraphicFramePr>
        <p:xfrm>
          <a:off x="431540" y="1124743"/>
          <a:ext cx="8280920" cy="57332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29940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팀 역할 분담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9A2F33B1-EA9F-408E-9D4E-3F5E9E386E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5970290"/>
              </p:ext>
            </p:extLst>
          </p:nvPr>
        </p:nvGraphicFramePr>
        <p:xfrm>
          <a:off x="179512" y="1700808"/>
          <a:ext cx="8928992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05270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/>
          <p:cNvSpPr txBox="1"/>
          <p:nvPr/>
        </p:nvSpPr>
        <p:spPr>
          <a:xfrm>
            <a:off x="179512" y="283295"/>
            <a:ext cx="1392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spc="-300" dirty="0">
                <a:solidFill>
                  <a:schemeClr val="bg1"/>
                </a:solidFill>
              </a:rPr>
              <a:t>01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76" name="순서도: 논리합 75"/>
          <p:cNvSpPr/>
          <p:nvPr/>
        </p:nvSpPr>
        <p:spPr>
          <a:xfrm>
            <a:off x="107504" y="6525344"/>
            <a:ext cx="216024" cy="216024"/>
          </a:xfrm>
          <a:prstGeom prst="flowChartOr">
            <a:avLst/>
          </a:prstGeom>
          <a:solidFill>
            <a:schemeClr val="bg1"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6"/>
          <p:cNvGrpSpPr/>
          <p:nvPr/>
        </p:nvGrpSpPr>
        <p:grpSpPr>
          <a:xfrm>
            <a:off x="1372338" y="391885"/>
            <a:ext cx="4083517" cy="732859"/>
            <a:chOff x="1835696" y="2060848"/>
            <a:chExt cx="2520280" cy="504056"/>
          </a:xfrm>
        </p:grpSpPr>
        <p:sp>
          <p:nvSpPr>
            <p:cNvPr id="78" name="직사각형 77"/>
            <p:cNvSpPr/>
            <p:nvPr/>
          </p:nvSpPr>
          <p:spPr>
            <a:xfrm>
              <a:off x="1835696" y="2060848"/>
              <a:ext cx="2304256" cy="5040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9" name="타원 78"/>
            <p:cNvSpPr/>
            <p:nvPr/>
          </p:nvSpPr>
          <p:spPr>
            <a:xfrm>
              <a:off x="3851920" y="2060848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31640" y="496704"/>
            <a:ext cx="5153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2"/>
                </a:solidFill>
              </a:rPr>
              <a:t>팀 역할 분담</a:t>
            </a: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9A2F33B1-EA9F-408E-9D4E-3F5E9E386E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7753673"/>
              </p:ext>
            </p:extLst>
          </p:nvPr>
        </p:nvGraphicFramePr>
        <p:xfrm>
          <a:off x="179512" y="1338153"/>
          <a:ext cx="8928992" cy="512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6724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1946</TotalTime>
  <Words>1372</Words>
  <Application>Microsoft Office PowerPoint</Application>
  <PresentationFormat>화면 슬라이드 쇼(4:3)</PresentationFormat>
  <Paragraphs>300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맑은 고딕</vt:lpstr>
      <vt:lpstr>바탕체</vt:lpstr>
      <vt:lpstr>함초롬돋움</vt:lpstr>
      <vt:lpstr>함초롬바탕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조현민(2016156033)</cp:lastModifiedBy>
  <cp:revision>433</cp:revision>
  <dcterms:created xsi:type="dcterms:W3CDTF">2017-03-28T04:45:29Z</dcterms:created>
  <dcterms:modified xsi:type="dcterms:W3CDTF">2021-03-04T09:44:56Z</dcterms:modified>
</cp:coreProperties>
</file>

<file path=docProps/thumbnail.jpeg>
</file>